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ink/ink1.xml" ContentType="application/inkml+xml"/>
  <Override PartName="/ppt/ink/ink2.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5" r:id="rId1"/>
  </p:sldMasterIdLst>
  <p:notesMasterIdLst>
    <p:notesMasterId r:id="rId11"/>
  </p:notesMasterIdLst>
  <p:handoutMasterIdLst>
    <p:handoutMasterId r:id="rId12"/>
  </p:handoutMasterIdLst>
  <p:sldIdLst>
    <p:sldId id="259" r:id="rId2"/>
    <p:sldId id="258" r:id="rId3"/>
    <p:sldId id="260" r:id="rId4"/>
    <p:sldId id="261" r:id="rId5"/>
    <p:sldId id="262" r:id="rId6"/>
    <p:sldId id="263" r:id="rId7"/>
    <p:sldId id="264" r:id="rId8"/>
    <p:sldId id="265" r:id="rId9"/>
    <p:sldId id="266" r:id="rId10"/>
  </p:sldIdLst>
  <p:sldSz cx="12192000" cy="6858000"/>
  <p:notesSz cx="6858000" cy="9144000"/>
  <p:defaultTextStyle>
    <a:defPPr rtl="0">
      <a:defRPr lang="sr-latn-r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DA147"/>
    <a:srgbClr val="B54C2D"/>
    <a:srgbClr val="B66952"/>
    <a:srgbClr val="B56D45"/>
    <a:srgbClr val="DF985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79" d="100"/>
          <a:sy n="79" d="100"/>
        </p:scale>
        <p:origin x="773" y="72"/>
      </p:cViewPr>
      <p:guideLst/>
    </p:cSldViewPr>
  </p:slideViewPr>
  <p:notesTextViewPr>
    <p:cViewPr>
      <p:scale>
        <a:sx n="1" d="1"/>
        <a:sy n="1" d="1"/>
      </p:scale>
      <p:origin x="0" y="0"/>
    </p:cViewPr>
  </p:notesTextViewPr>
  <p:notesViewPr>
    <p:cSldViewPr snapToGrid="0">
      <p:cViewPr varScale="1">
        <p:scale>
          <a:sx n="120" d="100"/>
          <a:sy n="120" d="100"/>
        </p:scale>
        <p:origin x="5040" y="10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Čuvar mesta za zaglavlj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US"/>
          </a:p>
        </p:txBody>
      </p:sp>
      <p:sp>
        <p:nvSpPr>
          <p:cNvPr id="3" name="Čuvar mesta za datum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8197A1CD-0596-4E8B-871E-3D91B83EB9C7}" type="datetime1">
              <a:rPr lang="sr-Latn-RS" smtClean="0"/>
              <a:t>5.3.2024.</a:t>
            </a:fld>
            <a:endParaRPr lang="en-US" dirty="0"/>
          </a:p>
        </p:txBody>
      </p:sp>
      <p:sp>
        <p:nvSpPr>
          <p:cNvPr id="4" name="Čuvar mesta za podnožje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US"/>
          </a:p>
        </p:txBody>
      </p:sp>
      <p:sp>
        <p:nvSpPr>
          <p:cNvPr id="5" name="Čuvar mesta za broj slajda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51E602E8-7778-4840-9C52-CF866E2E76E6}" type="slidenum">
              <a:rPr lang="en-US" smtClean="0"/>
              <a:t>‹#›</a:t>
            </a:fld>
            <a:endParaRPr lang="en-US"/>
          </a:p>
        </p:txBody>
      </p:sp>
    </p:spTree>
    <p:extLst>
      <p:ext uri="{BB962C8B-B14F-4D97-AF65-F5344CB8AC3E}">
        <p14:creationId xmlns:p14="http://schemas.microsoft.com/office/powerpoint/2010/main" val="1330600392"/>
      </p:ext>
    </p:extLst>
  </p:cSld>
  <p:clrMap bg1="lt1" tx1="dk1" bg2="lt2" tx2="dk2" accent1="accent1" accent2="accent2" accent3="accent3" accent4="accent4" accent5="accent5" accent6="accent6" hlink="hlink" folHlink="folHlink"/>
  <p:hf hdr="0" ftr="0"/>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5T10:06:08.208"/>
    </inkml:context>
    <inkml:brush xml:id="br0">
      <inkml:brushProperty name="width" value="0.05" units="cm"/>
      <inkml:brushProperty name="height" value="0.05" units="cm"/>
      <inkml:brushProperty name="color" value="#E71224"/>
    </inkml:brush>
  </inkml:definitions>
  <inkml:trace contextRef="#ctx0" brushRef="#br0">144 582 24575,'-1'-1'0,"1"-1"0,-1 0 0,1 1 0,-1-1 0,0 0 0,0 1 0,0-1 0,0 1 0,0-1 0,0 1 0,0-1 0,0 1 0,-1 0 0,1 0 0,-2-2 0,-27-19 0,22 17 0,1 0 0,0-1 0,1 0 0,-1 0 0,1 0 0,0 0 0,0-1 0,1 0 0,0 0 0,0-1 0,1 0 0,0 1 0,0-2 0,1 1 0,0 0 0,0 0 0,1-1 0,0 0 0,1 1 0,0-1 0,0 0 0,1 0 0,0 0 0,0 1 0,1-1 0,0 0 0,4-14 0,-1 8 0,0 0 0,0 1 0,2 0 0,-1 0 0,2 1 0,0-1 0,1 2 0,0-1 0,1 1 0,0 0 0,1 0 0,0 2 0,1-1 0,0 1 0,16-11 0,-7 8 0,0 1 0,1 1 0,0 0 0,1 2 0,0 1 0,0 1 0,1 0 0,0 2 0,0 0 0,0 2 0,1 1 0,-1 1 0,48 3 0,-59 0 0,0 1 0,-1 0 0,1 1 0,-1 1 0,0-1 0,0 2 0,0 0 0,-1 0 0,0 1 0,0 0 0,0 0 0,10 13 0,-6-7 0,-1 1 0,0 1 0,-1 0 0,-1 1 0,0 0 0,-1 0 0,8 20 0,-12-16 0,-1-1 0,0 1 0,-2 0 0,0 0 0,-1 1 0,-1-1 0,-1 0 0,-1 1 0,-4 21 0,5-35 0,-2 1 0,1-1 0,-1 0 0,0 0 0,-1 1 0,0-1 0,0-1 0,0 1 0,-1 0 0,0-1 0,0 0 0,-1 0 0,1 0 0,-1 0 0,-1-1 0,1 0 0,-1 0 0,-8 6 0,5-6 0,-1 1 0,0-1 0,0 0 0,0-1 0,-1-1 0,1 1 0,-1-2 0,0 1 0,0-1 0,0-1 0,-20 0 0,-6-2 0,12 0 0,0 1 0,1 2 0,-32 4 0,54-5-17,-29 5 87,-33 2-1,55-7-234,0-1 0,0 0-1,0-1 1,0 1 0,0-2 0,0 1-1,0-2 1,-13-4 0,-3-5-6661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5T10:06:14.072"/>
    </inkml:context>
    <inkml:brush xml:id="br0">
      <inkml:brushProperty name="width" value="0.05" units="cm"/>
      <inkml:brushProperty name="height" value="0.05" units="cm"/>
      <inkml:brushProperty name="color" value="#E71224"/>
    </inkml:brush>
  </inkml:definitions>
  <inkml:trace contextRef="#ctx0" brushRef="#br0">303 515 24575,'0'-1'0,"-1"0"0,1 0 0,-1-1 0,1 1 0,-1 0 0,0 0 0,1 0 0,-1 0 0,0 0 0,0 0 0,0 0 0,0 0 0,0 1 0,0-1 0,0 0 0,0 0 0,0 1 0,0-1 0,-1 1 0,1-1 0,0 1 0,0-1 0,0 1 0,-1 0 0,1 0 0,0-1 0,-3 1 0,-40-5 0,39 5 0,-8-1 0,-4 1 0,0-2 0,0 0 0,1 0 0,-22-7 0,33 7 0,0 0 0,0 0 0,0-1 0,1 1 0,-1-1 0,1 0 0,-1-1 0,1 1 0,0-1 0,0 1 0,0-1 0,1-1 0,-1 1 0,1 0 0,0-1 0,1 1 0,-4-8 0,-1-6 0,1 0 0,1 0 0,1 0 0,0 0 0,2-1 0,0 0 0,1 1 0,1-1 0,3-31 0,-2 42 0,1-1 0,0 1 0,0 0 0,1 0 0,0 0 0,0 0 0,1 1 0,0-1 0,1 1 0,-1 0 0,1 0 0,1 0 0,-1 1 0,1 0 0,0 0 0,9-6 0,-6 5 0,1 0 0,0 1 0,0 0 0,0 0 0,1 1 0,0 1 0,0 0 0,0 0 0,1 1 0,-1 1 0,14-2 0,-8 3 0,1 1 0,-1 1 0,1 0 0,-1 1 0,0 1 0,27 7 0,-27-5 0,-9-4 0,-1 0 0,0 1 0,0 0 0,0 0 0,0 1 0,0 0 0,0 0 0,-1 0 0,1 1 0,-1 0 0,0 0 0,0 1 0,0 0 0,-1 0 0,0 0 0,8 11 0,-3-1 0,0 1 0,-1 0 0,-1 1 0,-1 0 0,0 0 0,-2 1 0,0 0 0,0 0 0,-2 0 0,0 0 0,-1 1 0,-1-1 0,-1 1 0,-3 30 0,2-44 0,0-1 0,0 0 0,0 1 0,0-1 0,-1 0 0,1 0 0,-1 0 0,0 0 0,-1-1 0,1 1 0,-1 0 0,1-1 0,-1 1 0,0-1 0,0 0 0,-1 0 0,1-1 0,-1 1 0,1 0 0,-1-1 0,0 0 0,0 0 0,-4 1 0,-9 4 0,-1-2 0,0 0 0,0-1 0,-24 2 0,-15 4 0,13-1-1365,24-6-5461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Čuvar mesta za zaglavlj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US"/>
          </a:p>
        </p:txBody>
      </p:sp>
      <p:sp>
        <p:nvSpPr>
          <p:cNvPr id="3" name="Čuvar mesta za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593C2F84-20BB-4B12-9785-A3E9FE86425C}" type="datetime1">
              <a:rPr lang="sr-Latn-RS" smtClean="0"/>
              <a:t>5.3.2024.</a:t>
            </a:fld>
            <a:endParaRPr lang="en-US"/>
          </a:p>
        </p:txBody>
      </p:sp>
      <p:sp>
        <p:nvSpPr>
          <p:cNvPr id="4" name="Čuvar mesta za sliku slajd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n-US"/>
          </a:p>
        </p:txBody>
      </p:sp>
      <p:sp>
        <p:nvSpPr>
          <p:cNvPr id="5" name="Čuvar mesta za belešk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sr-latn-rs"/>
              <a:t>Kliknite da biste uredili stilove za tekst mastera</a:t>
            </a:r>
            <a:endParaRPr lang="en-US"/>
          </a:p>
          <a:p>
            <a:pPr lvl="1" rtl="0"/>
            <a:r>
              <a:rPr lang="sr-latn-rs"/>
              <a:t>Drugi nivo</a:t>
            </a:r>
          </a:p>
          <a:p>
            <a:pPr lvl="2" rtl="0"/>
            <a:r>
              <a:rPr lang="sr-latn-rs"/>
              <a:t>Treći nivo</a:t>
            </a:r>
          </a:p>
          <a:p>
            <a:pPr lvl="3" rtl="0"/>
            <a:r>
              <a:rPr lang="sr-latn-rs"/>
              <a:t>Četvrti nivo</a:t>
            </a:r>
          </a:p>
          <a:p>
            <a:pPr lvl="4" rtl="0"/>
            <a:r>
              <a:rPr lang="sr-latn-rs"/>
              <a:t>Peti nivo</a:t>
            </a:r>
            <a:endParaRPr lang="en-US"/>
          </a:p>
        </p:txBody>
      </p:sp>
      <p:sp>
        <p:nvSpPr>
          <p:cNvPr id="6" name="Čuvar mesta za podnožj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US"/>
          </a:p>
        </p:txBody>
      </p:sp>
      <p:sp>
        <p:nvSpPr>
          <p:cNvPr id="7" name="Čuvar mesta za broj slajd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7E86D5CD-F53C-40AA-8F25-6C53AFF44ECB}" type="slidenum">
              <a:rPr lang="en-US" smtClean="0"/>
              <a:t>‹#›</a:t>
            </a:fld>
            <a:endParaRPr lang="en-US"/>
          </a:p>
        </p:txBody>
      </p:sp>
    </p:spTree>
    <p:extLst>
      <p:ext uri="{BB962C8B-B14F-4D97-AF65-F5344CB8AC3E}">
        <p14:creationId xmlns:p14="http://schemas.microsoft.com/office/powerpoint/2010/main" val="2891398133"/>
      </p:ext>
    </p:extLst>
  </p:cSld>
  <p:clrMap bg1="lt1" tx1="dk1" bg2="lt2" tx2="dk2" accent1="accent1" accent2="accent2" accent3="accent3" accent4="accent4" accent5="accent5" accent6="accent6" hlink="hlink" folHlink="folHlink"/>
  <p:hf hdr="0"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Naslovni slajd">
    <p:spTree>
      <p:nvGrpSpPr>
        <p:cNvPr id="1" name=""/>
        <p:cNvGrpSpPr/>
        <p:nvPr/>
      </p:nvGrpSpPr>
      <p:grpSpPr>
        <a:xfrm>
          <a:off x="0" y="0"/>
          <a:ext cx="0" cy="0"/>
          <a:chOff x="0" y="0"/>
          <a:chExt cx="0" cy="0"/>
        </a:xfrm>
      </p:grpSpPr>
      <p:sp>
        <p:nvSpPr>
          <p:cNvPr id="2" name="Naslov 1"/>
          <p:cNvSpPr>
            <a:spLocks noGrp="1"/>
          </p:cNvSpPr>
          <p:nvPr>
            <p:ph type="ctrTitle"/>
          </p:nvPr>
        </p:nvSpPr>
        <p:spPr>
          <a:xfrm>
            <a:off x="1370693" y="1769540"/>
            <a:ext cx="9440034" cy="1828801"/>
          </a:xfrm>
        </p:spPr>
        <p:txBody>
          <a:bodyPr rtlCol="0" anchor="b">
            <a:normAutofit/>
          </a:bodyPr>
          <a:lstStyle>
            <a:lvl1pPr algn="ctr">
              <a:defRPr sz="5400"/>
            </a:lvl1pPr>
          </a:lstStyle>
          <a:p>
            <a:pPr rtl="0"/>
            <a:r>
              <a:rPr lang="en-US"/>
              <a:t>Click to edit Master title style</a:t>
            </a:r>
            <a:endParaRPr lang="en-US" dirty="0"/>
          </a:p>
        </p:txBody>
      </p:sp>
      <p:sp>
        <p:nvSpPr>
          <p:cNvPr id="3" name="Podnaslov 2"/>
          <p:cNvSpPr>
            <a:spLocks noGrp="1"/>
          </p:cNvSpPr>
          <p:nvPr>
            <p:ph type="subTitle" idx="1"/>
          </p:nvPr>
        </p:nvSpPr>
        <p:spPr>
          <a:xfrm>
            <a:off x="1370693" y="3773489"/>
            <a:ext cx="9440034" cy="1049867"/>
          </a:xfrm>
        </p:spPr>
        <p:txBody>
          <a:bodyPr rtlCol="0"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rtl="0"/>
            <a:r>
              <a:rPr lang="en-US"/>
              <a:t>Click to edit Master subtitle style</a:t>
            </a:r>
            <a:endParaRPr lang="en-US" dirty="0"/>
          </a:p>
        </p:txBody>
      </p:sp>
      <p:sp>
        <p:nvSpPr>
          <p:cNvPr id="4" name="Čuvar mesta za datum 3"/>
          <p:cNvSpPr>
            <a:spLocks noGrp="1"/>
          </p:cNvSpPr>
          <p:nvPr>
            <p:ph type="dt" sz="half" idx="10"/>
          </p:nvPr>
        </p:nvSpPr>
        <p:spPr/>
        <p:txBody>
          <a:bodyPr rtlCol="0"/>
          <a:lstStyle/>
          <a:p>
            <a:pPr rtl="0"/>
            <a:fld id="{ECCBA039-523B-4D37-B08C-1F0C8AF41B0A}" type="datetime1">
              <a:rPr lang="sr-Latn-RS" smtClean="0"/>
              <a:t>5.3.2024.</a:t>
            </a:fld>
            <a:endParaRPr lang="en-US" dirty="0"/>
          </a:p>
        </p:txBody>
      </p:sp>
      <p:sp>
        <p:nvSpPr>
          <p:cNvPr id="5" name="Čuvar mesta za podnožje 4"/>
          <p:cNvSpPr>
            <a:spLocks noGrp="1"/>
          </p:cNvSpPr>
          <p:nvPr>
            <p:ph type="ftr" sz="quarter" idx="11"/>
          </p:nvPr>
        </p:nvSpPr>
        <p:spPr/>
        <p:txBody>
          <a:bodyPr rtlCol="0"/>
          <a:lstStyle/>
          <a:p>
            <a:pPr rtl="0"/>
            <a:endParaRPr lang="en-US" dirty="0"/>
          </a:p>
        </p:txBody>
      </p:sp>
      <p:sp>
        <p:nvSpPr>
          <p:cNvPr id="6" name="Čuvar mesta za broj slajda 5"/>
          <p:cNvSpPr>
            <a:spLocks noGrp="1"/>
          </p:cNvSpPr>
          <p:nvPr>
            <p:ph type="sldNum" sz="quarter" idx="12"/>
          </p:nvPr>
        </p:nvSpPr>
        <p:spPr/>
        <p:txBody>
          <a:bodyPr rtlCol="0"/>
          <a:lstStyle/>
          <a:p>
            <a:pPr rtl="0"/>
            <a:fld id="{3A98EE3D-8CD1-4C3F-BD1C-C98C9596463C}" type="slidenum">
              <a:rPr lang="en-US" smtClean="0"/>
              <a:pPr/>
              <a:t>‹#›</a:t>
            </a:fld>
            <a:endParaRPr lang="en-US" dirty="0"/>
          </a:p>
        </p:txBody>
      </p:sp>
    </p:spTree>
    <p:extLst>
      <p:ext uri="{BB962C8B-B14F-4D97-AF65-F5344CB8AC3E}">
        <p14:creationId xmlns:p14="http://schemas.microsoft.com/office/powerpoint/2010/main" val="38525254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ska slika sa natpisom">
    <p:spTree>
      <p:nvGrpSpPr>
        <p:cNvPr id="1" name=""/>
        <p:cNvGrpSpPr/>
        <p:nvPr/>
      </p:nvGrpSpPr>
      <p:grpSpPr>
        <a:xfrm>
          <a:off x="0" y="0"/>
          <a:ext cx="0" cy="0"/>
          <a:chOff x="0" y="0"/>
          <a:chExt cx="0" cy="0"/>
        </a:xfrm>
      </p:grpSpPr>
      <p:pic>
        <p:nvPicPr>
          <p:cNvPr id="16" name="Slika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Naslov 1"/>
          <p:cNvSpPr>
            <a:spLocks noGrp="1"/>
          </p:cNvSpPr>
          <p:nvPr>
            <p:ph type="title"/>
          </p:nvPr>
        </p:nvSpPr>
        <p:spPr>
          <a:xfrm>
            <a:off x="913806" y="4565255"/>
            <a:ext cx="10355326" cy="543472"/>
          </a:xfrm>
        </p:spPr>
        <p:txBody>
          <a:bodyPr rtlCol="0" anchor="b">
            <a:normAutofit/>
          </a:bodyPr>
          <a:lstStyle>
            <a:lvl1pPr algn="ctr">
              <a:defRPr sz="2800"/>
            </a:lvl1pPr>
          </a:lstStyle>
          <a:p>
            <a:pPr rtl="0"/>
            <a:r>
              <a:rPr lang="en-US"/>
              <a:t>Click to edit Master title style</a:t>
            </a:r>
            <a:endParaRPr lang="en-US" dirty="0"/>
          </a:p>
        </p:txBody>
      </p:sp>
      <p:sp>
        <p:nvSpPr>
          <p:cNvPr id="3" name="Čuvar mesta za sliku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rtlCol="0"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en-US"/>
              <a:t>Click icon to add picture</a:t>
            </a:r>
            <a:endParaRPr lang="en-US" dirty="0"/>
          </a:p>
        </p:txBody>
      </p:sp>
      <p:sp>
        <p:nvSpPr>
          <p:cNvPr id="4" name="Čuvar mesta za tekst 3"/>
          <p:cNvSpPr>
            <a:spLocks noGrp="1"/>
          </p:cNvSpPr>
          <p:nvPr>
            <p:ph type="body" sz="half" idx="2"/>
          </p:nvPr>
        </p:nvSpPr>
        <p:spPr>
          <a:xfrm>
            <a:off x="913795" y="5247728"/>
            <a:ext cx="10353762" cy="543472"/>
          </a:xfrm>
        </p:spPr>
        <p:txBody>
          <a:bodyPr rtlCol="0"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n-US"/>
              <a:t>Click to edit Master text styles</a:t>
            </a:r>
          </a:p>
        </p:txBody>
      </p:sp>
      <p:sp>
        <p:nvSpPr>
          <p:cNvPr id="5" name="Čuvar mesta za datum 4"/>
          <p:cNvSpPr>
            <a:spLocks noGrp="1"/>
          </p:cNvSpPr>
          <p:nvPr>
            <p:ph type="dt" sz="half" idx="10"/>
          </p:nvPr>
        </p:nvSpPr>
        <p:spPr/>
        <p:txBody>
          <a:bodyPr rtlCol="0"/>
          <a:lstStyle/>
          <a:p>
            <a:pPr rtl="0"/>
            <a:fld id="{DD42F60E-975C-4974-8ED0-C77F12727920}" type="datetime1">
              <a:rPr lang="sr-Latn-RS" smtClean="0"/>
              <a:t>5.3.2024.</a:t>
            </a:fld>
            <a:endParaRPr lang="en-US" dirty="0"/>
          </a:p>
        </p:txBody>
      </p:sp>
      <p:sp>
        <p:nvSpPr>
          <p:cNvPr id="6" name="Čuvar mesta za podnožje 5"/>
          <p:cNvSpPr>
            <a:spLocks noGrp="1"/>
          </p:cNvSpPr>
          <p:nvPr>
            <p:ph type="ftr" sz="quarter" idx="11"/>
          </p:nvPr>
        </p:nvSpPr>
        <p:spPr/>
        <p:txBody>
          <a:bodyPr rtlCol="0"/>
          <a:lstStyle/>
          <a:p>
            <a:pPr rtl="0"/>
            <a:endParaRPr lang="en-US" dirty="0"/>
          </a:p>
        </p:txBody>
      </p:sp>
      <p:sp>
        <p:nvSpPr>
          <p:cNvPr id="7" name="Čuvar mesta za broj slajda 6"/>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22146655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Naslov i natpis">
    <p:spTree>
      <p:nvGrpSpPr>
        <p:cNvPr id="1" name=""/>
        <p:cNvGrpSpPr/>
        <p:nvPr/>
      </p:nvGrpSpPr>
      <p:grpSpPr>
        <a:xfrm>
          <a:off x="0" y="0"/>
          <a:ext cx="0" cy="0"/>
          <a:chOff x="0" y="0"/>
          <a:chExt cx="0" cy="0"/>
        </a:xfrm>
      </p:grpSpPr>
      <p:sp>
        <p:nvSpPr>
          <p:cNvPr id="2" name="Naslov 1"/>
          <p:cNvSpPr>
            <a:spLocks noGrp="1"/>
          </p:cNvSpPr>
          <p:nvPr>
            <p:ph type="title"/>
          </p:nvPr>
        </p:nvSpPr>
        <p:spPr>
          <a:xfrm>
            <a:off x="913795" y="608437"/>
            <a:ext cx="10353762" cy="3534344"/>
          </a:xfrm>
        </p:spPr>
        <p:txBody>
          <a:bodyPr rtlCol="0" anchor="ctr">
            <a:normAutofit/>
          </a:bodyPr>
          <a:lstStyle>
            <a:lvl1pPr>
              <a:defRPr sz="4000"/>
            </a:lvl1pPr>
          </a:lstStyle>
          <a:p>
            <a:pPr rtl="0"/>
            <a:r>
              <a:rPr lang="en-US"/>
              <a:t>Click to edit Master title style</a:t>
            </a:r>
            <a:endParaRPr lang="en-US" dirty="0"/>
          </a:p>
        </p:txBody>
      </p:sp>
      <p:sp>
        <p:nvSpPr>
          <p:cNvPr id="4" name="Čuvar mesta za tekst 3"/>
          <p:cNvSpPr>
            <a:spLocks noGrp="1"/>
          </p:cNvSpPr>
          <p:nvPr>
            <p:ph type="body" sz="half" idx="2"/>
          </p:nvPr>
        </p:nvSpPr>
        <p:spPr>
          <a:xfrm>
            <a:off x="913794" y="4295180"/>
            <a:ext cx="10353763" cy="1501826"/>
          </a:xfrm>
        </p:spPr>
        <p:txBody>
          <a:bodyPr rtlCol="0"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n-US"/>
              <a:t>Click to edit Master text styles</a:t>
            </a:r>
          </a:p>
        </p:txBody>
      </p:sp>
      <p:sp>
        <p:nvSpPr>
          <p:cNvPr id="5" name="Čuvar mesta za datum 4"/>
          <p:cNvSpPr>
            <a:spLocks noGrp="1"/>
          </p:cNvSpPr>
          <p:nvPr>
            <p:ph type="dt" sz="half" idx="10"/>
          </p:nvPr>
        </p:nvSpPr>
        <p:spPr/>
        <p:txBody>
          <a:bodyPr rtlCol="0"/>
          <a:lstStyle/>
          <a:p>
            <a:pPr rtl="0"/>
            <a:fld id="{585387F0-368B-4DA6-BC8E-8ACC6E298977}" type="datetime1">
              <a:rPr lang="sr-Latn-RS" smtClean="0"/>
              <a:t>5.3.2024.</a:t>
            </a:fld>
            <a:endParaRPr lang="en-US" dirty="0"/>
          </a:p>
        </p:txBody>
      </p:sp>
      <p:sp>
        <p:nvSpPr>
          <p:cNvPr id="6" name="Čuvar mesta za podnožje 5"/>
          <p:cNvSpPr>
            <a:spLocks noGrp="1"/>
          </p:cNvSpPr>
          <p:nvPr>
            <p:ph type="ftr" sz="quarter" idx="11"/>
          </p:nvPr>
        </p:nvSpPr>
        <p:spPr/>
        <p:txBody>
          <a:bodyPr rtlCol="0"/>
          <a:lstStyle/>
          <a:p>
            <a:pPr rtl="0"/>
            <a:endParaRPr lang="en-US" dirty="0"/>
          </a:p>
        </p:txBody>
      </p:sp>
      <p:sp>
        <p:nvSpPr>
          <p:cNvPr id="7" name="Čuvar mesta za broj slajda 6"/>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5812055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t sa natpisom">
    <p:spTree>
      <p:nvGrpSpPr>
        <p:cNvPr id="1" name=""/>
        <p:cNvGrpSpPr/>
        <p:nvPr/>
      </p:nvGrpSpPr>
      <p:grpSpPr>
        <a:xfrm>
          <a:off x="0" y="0"/>
          <a:ext cx="0" cy="0"/>
          <a:chOff x="0" y="0"/>
          <a:chExt cx="0" cy="0"/>
        </a:xfrm>
      </p:grpSpPr>
      <p:sp>
        <p:nvSpPr>
          <p:cNvPr id="2" name="Naslov 1"/>
          <p:cNvSpPr>
            <a:spLocks noGrp="1"/>
          </p:cNvSpPr>
          <p:nvPr>
            <p:ph type="title"/>
          </p:nvPr>
        </p:nvSpPr>
        <p:spPr>
          <a:xfrm>
            <a:off x="1446212" y="609600"/>
            <a:ext cx="9302752" cy="2992904"/>
          </a:xfrm>
        </p:spPr>
        <p:txBody>
          <a:bodyPr rtlCol="0" anchor="ctr">
            <a:normAutofit/>
          </a:bodyPr>
          <a:lstStyle>
            <a:lvl1pPr>
              <a:defRPr sz="3600"/>
            </a:lvl1pPr>
          </a:lstStyle>
          <a:p>
            <a:pPr rtl="0"/>
            <a:r>
              <a:rPr lang="en-US"/>
              <a:t>Click to edit Master title style</a:t>
            </a:r>
            <a:endParaRPr lang="en-US" dirty="0"/>
          </a:p>
        </p:txBody>
      </p:sp>
      <p:sp>
        <p:nvSpPr>
          <p:cNvPr id="12" name="Čuvar mesta za tekst 3"/>
          <p:cNvSpPr>
            <a:spLocks noGrp="1"/>
          </p:cNvSpPr>
          <p:nvPr>
            <p:ph type="body" sz="half" idx="13"/>
          </p:nvPr>
        </p:nvSpPr>
        <p:spPr>
          <a:xfrm>
            <a:off x="1720644" y="3610032"/>
            <a:ext cx="8752299" cy="532749"/>
          </a:xfrm>
        </p:spPr>
        <p:txBody>
          <a:bodyPr rtlCol="0"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n-US"/>
              <a:t>Click to edit Master text styles</a:t>
            </a:r>
          </a:p>
        </p:txBody>
      </p:sp>
      <p:sp>
        <p:nvSpPr>
          <p:cNvPr id="4" name="Čuvar mesta za tekst 3"/>
          <p:cNvSpPr>
            <a:spLocks noGrp="1"/>
          </p:cNvSpPr>
          <p:nvPr>
            <p:ph type="body" sz="half" idx="2"/>
          </p:nvPr>
        </p:nvSpPr>
        <p:spPr>
          <a:xfrm>
            <a:off x="913794" y="4304353"/>
            <a:ext cx="10353763" cy="1489496"/>
          </a:xfrm>
        </p:spPr>
        <p:txBody>
          <a:bodyPr rtlCol="0"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n-US"/>
              <a:t>Click to edit Master text styles</a:t>
            </a:r>
          </a:p>
        </p:txBody>
      </p:sp>
      <p:sp>
        <p:nvSpPr>
          <p:cNvPr id="5" name="Čuvar mesta za datum 4"/>
          <p:cNvSpPr>
            <a:spLocks noGrp="1"/>
          </p:cNvSpPr>
          <p:nvPr>
            <p:ph type="dt" sz="half" idx="10"/>
          </p:nvPr>
        </p:nvSpPr>
        <p:spPr/>
        <p:txBody>
          <a:bodyPr rtlCol="0"/>
          <a:lstStyle/>
          <a:p>
            <a:pPr rtl="0"/>
            <a:fld id="{02601497-CDAF-4F28-A90F-33D52DA55303}" type="datetime1">
              <a:rPr lang="sr-Latn-RS" smtClean="0"/>
              <a:t>5.3.2024.</a:t>
            </a:fld>
            <a:endParaRPr lang="en-US" dirty="0"/>
          </a:p>
        </p:txBody>
      </p:sp>
      <p:sp>
        <p:nvSpPr>
          <p:cNvPr id="6" name="Čuvar mesta za podnožje 5"/>
          <p:cNvSpPr>
            <a:spLocks noGrp="1"/>
          </p:cNvSpPr>
          <p:nvPr>
            <p:ph type="ftr" sz="quarter" idx="11"/>
          </p:nvPr>
        </p:nvSpPr>
        <p:spPr/>
        <p:txBody>
          <a:bodyPr rtlCol="0"/>
          <a:lstStyle/>
          <a:p>
            <a:pPr rtl="0"/>
            <a:endParaRPr lang="en-US" dirty="0"/>
          </a:p>
        </p:txBody>
      </p:sp>
      <p:sp>
        <p:nvSpPr>
          <p:cNvPr id="7" name="Čuvar mesta za broj slajda 6"/>
          <p:cNvSpPr>
            <a:spLocks noGrp="1"/>
          </p:cNvSpPr>
          <p:nvPr>
            <p:ph type="sldNum" sz="quarter" idx="12"/>
          </p:nvPr>
        </p:nvSpPr>
        <p:spPr/>
        <p:txBody>
          <a:bodyPr rtlCol="0"/>
          <a:lstStyle/>
          <a:p>
            <a:pPr rtl="0"/>
            <a:fld id="{3A98EE3D-8CD1-4C3F-BD1C-C98C9596463C}" type="slidenum">
              <a:rPr lang="en-US" smtClean="0"/>
              <a:t>‹#›</a:t>
            </a:fld>
            <a:endParaRPr lang="en-US" dirty="0"/>
          </a:p>
        </p:txBody>
      </p:sp>
      <p:sp>
        <p:nvSpPr>
          <p:cNvPr id="11" name="Okvir za tekst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rtl="0"/>
            <a:r>
              <a:rPr lang="sr-latn-rs" sz="8000">
                <a:solidFill>
                  <a:schemeClr val="tx1"/>
                </a:solidFill>
                <a:effectLst/>
              </a:rPr>
              <a:t>„</a:t>
            </a:r>
          </a:p>
        </p:txBody>
      </p:sp>
      <p:sp>
        <p:nvSpPr>
          <p:cNvPr id="13" name="Okvir za tekst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rtl="0"/>
            <a:r>
              <a:rPr lang="sr-latn-rs" sz="8000">
                <a:solidFill>
                  <a:schemeClr val="tx1"/>
                </a:solidFill>
                <a:effectLst/>
              </a:rPr>
              <a:t>“</a:t>
            </a:r>
          </a:p>
        </p:txBody>
      </p:sp>
    </p:spTree>
    <p:extLst>
      <p:ext uri="{BB962C8B-B14F-4D97-AF65-F5344CB8AC3E}">
        <p14:creationId xmlns:p14="http://schemas.microsoft.com/office/powerpoint/2010/main" val="14805943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Kartica sa imenom">
    <p:spTree>
      <p:nvGrpSpPr>
        <p:cNvPr id="1" name=""/>
        <p:cNvGrpSpPr/>
        <p:nvPr/>
      </p:nvGrpSpPr>
      <p:grpSpPr>
        <a:xfrm>
          <a:off x="0" y="0"/>
          <a:ext cx="0" cy="0"/>
          <a:chOff x="0" y="0"/>
          <a:chExt cx="0" cy="0"/>
        </a:xfrm>
      </p:grpSpPr>
      <p:sp>
        <p:nvSpPr>
          <p:cNvPr id="2" name="Naslov 1"/>
          <p:cNvSpPr>
            <a:spLocks noGrp="1"/>
          </p:cNvSpPr>
          <p:nvPr>
            <p:ph type="title"/>
          </p:nvPr>
        </p:nvSpPr>
        <p:spPr>
          <a:xfrm>
            <a:off x="913794" y="2126942"/>
            <a:ext cx="10353763" cy="2511835"/>
          </a:xfrm>
        </p:spPr>
        <p:txBody>
          <a:bodyPr rtlCol="0" anchor="b"/>
          <a:lstStyle>
            <a:lvl1pPr>
              <a:defRPr sz="3200"/>
            </a:lvl1pPr>
          </a:lstStyle>
          <a:p>
            <a:pPr rtl="0"/>
            <a:r>
              <a:rPr lang="en-US"/>
              <a:t>Click to edit Master title style</a:t>
            </a:r>
            <a:endParaRPr lang="en-US" dirty="0"/>
          </a:p>
        </p:txBody>
      </p:sp>
      <p:sp>
        <p:nvSpPr>
          <p:cNvPr id="4" name="Čuvar mesta za tekst 3"/>
          <p:cNvSpPr>
            <a:spLocks noGrp="1"/>
          </p:cNvSpPr>
          <p:nvPr>
            <p:ph type="body" sz="half" idx="2"/>
          </p:nvPr>
        </p:nvSpPr>
        <p:spPr>
          <a:xfrm>
            <a:off x="913784" y="4650556"/>
            <a:ext cx="10352199" cy="1140644"/>
          </a:xfrm>
        </p:spPr>
        <p:txBody>
          <a:bodyPr rtlCol="0"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n-US"/>
              <a:t>Click to edit Master text styles</a:t>
            </a:r>
          </a:p>
        </p:txBody>
      </p:sp>
      <p:sp>
        <p:nvSpPr>
          <p:cNvPr id="5" name="Čuvar mesta za datum 4"/>
          <p:cNvSpPr>
            <a:spLocks noGrp="1"/>
          </p:cNvSpPr>
          <p:nvPr>
            <p:ph type="dt" sz="half" idx="10"/>
          </p:nvPr>
        </p:nvSpPr>
        <p:spPr/>
        <p:txBody>
          <a:bodyPr rtlCol="0"/>
          <a:lstStyle/>
          <a:p>
            <a:pPr rtl="0"/>
            <a:fld id="{576B4D60-E091-4AFB-AF94-AF5CD1B4080F}" type="datetime1">
              <a:rPr lang="sr-Latn-RS" smtClean="0"/>
              <a:t>5.3.2024.</a:t>
            </a:fld>
            <a:endParaRPr lang="en-US" dirty="0"/>
          </a:p>
        </p:txBody>
      </p:sp>
      <p:sp>
        <p:nvSpPr>
          <p:cNvPr id="6" name="Čuvar mesta za podnožje 5"/>
          <p:cNvSpPr>
            <a:spLocks noGrp="1"/>
          </p:cNvSpPr>
          <p:nvPr>
            <p:ph type="ftr" sz="quarter" idx="11"/>
          </p:nvPr>
        </p:nvSpPr>
        <p:spPr/>
        <p:txBody>
          <a:bodyPr rtlCol="0"/>
          <a:lstStyle/>
          <a:p>
            <a:pPr rtl="0"/>
            <a:endParaRPr lang="en-US" dirty="0"/>
          </a:p>
        </p:txBody>
      </p:sp>
      <p:sp>
        <p:nvSpPr>
          <p:cNvPr id="7" name="Čuvar mesta za broj slajda 6"/>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315883623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kolone">
    <p:spTree>
      <p:nvGrpSpPr>
        <p:cNvPr id="1" name=""/>
        <p:cNvGrpSpPr/>
        <p:nvPr/>
      </p:nvGrpSpPr>
      <p:grpSpPr>
        <a:xfrm>
          <a:off x="0" y="0"/>
          <a:ext cx="0" cy="0"/>
          <a:chOff x="0" y="0"/>
          <a:chExt cx="0" cy="0"/>
        </a:xfrm>
      </p:grpSpPr>
      <p:sp>
        <p:nvSpPr>
          <p:cNvPr id="15" name="Naslov 1"/>
          <p:cNvSpPr>
            <a:spLocks noGrp="1"/>
          </p:cNvSpPr>
          <p:nvPr>
            <p:ph type="title"/>
          </p:nvPr>
        </p:nvSpPr>
        <p:spPr>
          <a:xfrm>
            <a:off x="913795" y="609600"/>
            <a:ext cx="10353762" cy="970450"/>
          </a:xfrm>
        </p:spPr>
        <p:txBody>
          <a:bodyPr rtlCol="0"/>
          <a:lstStyle/>
          <a:p>
            <a:pPr rtl="0"/>
            <a:r>
              <a:rPr lang="en-US"/>
              <a:t>Click to edit Master title style</a:t>
            </a:r>
            <a:endParaRPr lang="en-US" dirty="0"/>
          </a:p>
        </p:txBody>
      </p:sp>
      <p:sp>
        <p:nvSpPr>
          <p:cNvPr id="7" name="Čuvar mesta za tekst 2"/>
          <p:cNvSpPr>
            <a:spLocks noGrp="1"/>
          </p:cNvSpPr>
          <p:nvPr>
            <p:ph type="body" idx="1"/>
          </p:nvPr>
        </p:nvSpPr>
        <p:spPr>
          <a:xfrm>
            <a:off x="913795" y="1885950"/>
            <a:ext cx="3300984" cy="764782"/>
          </a:xfrm>
        </p:spPr>
        <p:txBody>
          <a:bodyPr rtlCol="0"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a:t>Click to edit Master text styles</a:t>
            </a:r>
          </a:p>
        </p:txBody>
      </p:sp>
      <p:sp>
        <p:nvSpPr>
          <p:cNvPr id="8" name="Čuvar mesta za tekst 3"/>
          <p:cNvSpPr>
            <a:spLocks noGrp="1"/>
          </p:cNvSpPr>
          <p:nvPr>
            <p:ph type="body" sz="half" idx="15"/>
          </p:nvPr>
        </p:nvSpPr>
        <p:spPr>
          <a:xfrm>
            <a:off x="913795" y="2768112"/>
            <a:ext cx="3300984" cy="3023088"/>
          </a:xfrm>
        </p:spPr>
        <p:txBody>
          <a:bodyPr rtlCol="0"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n-US"/>
              <a:t>Click to edit Master text styles</a:t>
            </a:r>
          </a:p>
        </p:txBody>
      </p:sp>
      <p:sp>
        <p:nvSpPr>
          <p:cNvPr id="9" name="Čuvar mesta za tekst 4"/>
          <p:cNvSpPr>
            <a:spLocks noGrp="1"/>
          </p:cNvSpPr>
          <p:nvPr>
            <p:ph type="body" sz="quarter" idx="3"/>
          </p:nvPr>
        </p:nvSpPr>
        <p:spPr>
          <a:xfrm>
            <a:off x="4446711" y="1885949"/>
            <a:ext cx="3300984" cy="764783"/>
          </a:xfrm>
        </p:spPr>
        <p:txBody>
          <a:bodyPr rtlCol="0"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a:t>Click to edit Master text styles</a:t>
            </a:r>
          </a:p>
        </p:txBody>
      </p:sp>
      <p:sp>
        <p:nvSpPr>
          <p:cNvPr id="10" name="Čuvar mesta za tekst 3"/>
          <p:cNvSpPr>
            <a:spLocks noGrp="1"/>
          </p:cNvSpPr>
          <p:nvPr>
            <p:ph type="body" sz="half" idx="16"/>
          </p:nvPr>
        </p:nvSpPr>
        <p:spPr>
          <a:xfrm>
            <a:off x="4441435" y="2768112"/>
            <a:ext cx="3300984" cy="3023088"/>
          </a:xfrm>
        </p:spPr>
        <p:txBody>
          <a:bodyPr rtlCol="0"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n-US"/>
              <a:t>Click to edit Master text styles</a:t>
            </a:r>
          </a:p>
        </p:txBody>
      </p:sp>
      <p:sp>
        <p:nvSpPr>
          <p:cNvPr id="11" name="Čuvar mesta za tekst 4"/>
          <p:cNvSpPr>
            <a:spLocks noGrp="1"/>
          </p:cNvSpPr>
          <p:nvPr>
            <p:ph type="body" sz="quarter" idx="13"/>
          </p:nvPr>
        </p:nvSpPr>
        <p:spPr>
          <a:xfrm>
            <a:off x="7966572" y="1885950"/>
            <a:ext cx="3300984" cy="764782"/>
          </a:xfrm>
        </p:spPr>
        <p:txBody>
          <a:bodyPr rtlCol="0"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a:t>Click to edit Master text styles</a:t>
            </a:r>
          </a:p>
        </p:txBody>
      </p:sp>
      <p:sp>
        <p:nvSpPr>
          <p:cNvPr id="12" name="Čuvar mesta za tekst 3"/>
          <p:cNvSpPr>
            <a:spLocks noGrp="1"/>
          </p:cNvSpPr>
          <p:nvPr>
            <p:ph type="body" sz="half" idx="17"/>
          </p:nvPr>
        </p:nvSpPr>
        <p:spPr>
          <a:xfrm>
            <a:off x="7966572" y="2768110"/>
            <a:ext cx="3300984" cy="3023089"/>
          </a:xfrm>
        </p:spPr>
        <p:txBody>
          <a:bodyPr rtlCol="0"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n-US"/>
              <a:t>Click to edit Master text styles</a:t>
            </a:r>
          </a:p>
        </p:txBody>
      </p:sp>
      <p:sp>
        <p:nvSpPr>
          <p:cNvPr id="3" name="Čuvar mesta za datum 2"/>
          <p:cNvSpPr>
            <a:spLocks noGrp="1"/>
          </p:cNvSpPr>
          <p:nvPr>
            <p:ph type="dt" sz="half" idx="10"/>
          </p:nvPr>
        </p:nvSpPr>
        <p:spPr/>
        <p:txBody>
          <a:bodyPr rtlCol="0"/>
          <a:lstStyle/>
          <a:p>
            <a:pPr rtl="0"/>
            <a:fld id="{10641EE0-EB1E-4BBA-B6D0-B0E6894CD133}" type="datetime1">
              <a:rPr lang="sr-Latn-RS" smtClean="0"/>
              <a:t>5.3.2024.</a:t>
            </a:fld>
            <a:endParaRPr lang="en-US" dirty="0"/>
          </a:p>
        </p:txBody>
      </p:sp>
      <p:sp>
        <p:nvSpPr>
          <p:cNvPr id="4" name="Čuvar mesta za podnožje 3"/>
          <p:cNvSpPr>
            <a:spLocks noGrp="1"/>
          </p:cNvSpPr>
          <p:nvPr>
            <p:ph type="ftr" sz="quarter" idx="11"/>
          </p:nvPr>
        </p:nvSpPr>
        <p:spPr/>
        <p:txBody>
          <a:bodyPr rtlCol="0"/>
          <a:lstStyle/>
          <a:p>
            <a:pPr rtl="0"/>
            <a:endParaRPr lang="en-US" dirty="0"/>
          </a:p>
        </p:txBody>
      </p:sp>
      <p:sp>
        <p:nvSpPr>
          <p:cNvPr id="5" name="Čuvar mesta za broj slajda 4"/>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238740690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kolone slike">
    <p:spTree>
      <p:nvGrpSpPr>
        <p:cNvPr id="1" name=""/>
        <p:cNvGrpSpPr/>
        <p:nvPr/>
      </p:nvGrpSpPr>
      <p:grpSpPr>
        <a:xfrm>
          <a:off x="0" y="0"/>
          <a:ext cx="0" cy="0"/>
          <a:chOff x="0" y="0"/>
          <a:chExt cx="0" cy="0"/>
        </a:xfrm>
      </p:grpSpPr>
      <p:pic>
        <p:nvPicPr>
          <p:cNvPr id="2" name="Slika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Slika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Slika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Naslov 1"/>
          <p:cNvSpPr>
            <a:spLocks noGrp="1"/>
          </p:cNvSpPr>
          <p:nvPr>
            <p:ph type="title"/>
          </p:nvPr>
        </p:nvSpPr>
        <p:spPr>
          <a:xfrm>
            <a:off x="913794" y="609600"/>
            <a:ext cx="10353763" cy="970450"/>
          </a:xfrm>
        </p:spPr>
        <p:txBody>
          <a:bodyPr rtlCol="0"/>
          <a:lstStyle/>
          <a:p>
            <a:pPr rtl="0"/>
            <a:r>
              <a:rPr lang="en-US"/>
              <a:t>Click to edit Master title style</a:t>
            </a:r>
            <a:endParaRPr lang="en-US" dirty="0"/>
          </a:p>
        </p:txBody>
      </p:sp>
      <p:sp>
        <p:nvSpPr>
          <p:cNvPr id="19" name="Čuvar mesta za tekst 2"/>
          <p:cNvSpPr>
            <a:spLocks noGrp="1"/>
          </p:cNvSpPr>
          <p:nvPr>
            <p:ph type="body" idx="1"/>
          </p:nvPr>
        </p:nvSpPr>
        <p:spPr>
          <a:xfrm>
            <a:off x="913795" y="3904106"/>
            <a:ext cx="3300984" cy="576262"/>
          </a:xfrm>
        </p:spPr>
        <p:txBody>
          <a:bodyPr rtlCol="0" anchor="b">
            <a:noAutofit/>
          </a:bodyPr>
          <a:lstStyle>
            <a:lvl1pPr marL="0" indent="0" algn="ctr">
              <a:buNone/>
              <a:defRPr sz="1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a:t>Click to edit Master text styles</a:t>
            </a:r>
          </a:p>
        </p:txBody>
      </p:sp>
      <p:sp>
        <p:nvSpPr>
          <p:cNvPr id="20" name="Čuvar mesta za sliku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en-US"/>
              <a:t>Click icon to add picture</a:t>
            </a:r>
            <a:endParaRPr lang="en-US" dirty="0"/>
          </a:p>
        </p:txBody>
      </p:sp>
      <p:sp>
        <p:nvSpPr>
          <p:cNvPr id="21" name="Čuvar mesta za tekst 3"/>
          <p:cNvSpPr>
            <a:spLocks noGrp="1"/>
          </p:cNvSpPr>
          <p:nvPr>
            <p:ph type="body" sz="half" idx="18"/>
          </p:nvPr>
        </p:nvSpPr>
        <p:spPr>
          <a:xfrm>
            <a:off x="913795" y="4572443"/>
            <a:ext cx="3300984" cy="1218758"/>
          </a:xfrm>
        </p:spPr>
        <p:txBody>
          <a:bodyPr rtlCol="0"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n-US"/>
              <a:t>Click to edit Master text styles</a:t>
            </a:r>
          </a:p>
        </p:txBody>
      </p:sp>
      <p:sp>
        <p:nvSpPr>
          <p:cNvPr id="22" name="Čuvar mesta za tekst 4"/>
          <p:cNvSpPr>
            <a:spLocks noGrp="1"/>
          </p:cNvSpPr>
          <p:nvPr>
            <p:ph type="body" sz="quarter" idx="3"/>
          </p:nvPr>
        </p:nvSpPr>
        <p:spPr>
          <a:xfrm>
            <a:off x="4442788" y="3904106"/>
            <a:ext cx="3300984" cy="576262"/>
          </a:xfrm>
        </p:spPr>
        <p:txBody>
          <a:bodyPr rtlCol="0" anchor="b">
            <a:noAutofit/>
          </a:bodyPr>
          <a:lstStyle>
            <a:lvl1pPr marL="0" indent="0" algn="ctr">
              <a:buNone/>
              <a:defRPr sz="1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a:t>Click to edit Master text styles</a:t>
            </a:r>
          </a:p>
        </p:txBody>
      </p:sp>
      <p:sp>
        <p:nvSpPr>
          <p:cNvPr id="23" name="Čuvar mesta za sliku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en-US"/>
              <a:t>Click icon to add picture</a:t>
            </a:r>
            <a:endParaRPr lang="en-US" dirty="0"/>
          </a:p>
        </p:txBody>
      </p:sp>
      <p:sp>
        <p:nvSpPr>
          <p:cNvPr id="24" name="Čuvar mesta za tekst 3"/>
          <p:cNvSpPr>
            <a:spLocks noGrp="1"/>
          </p:cNvSpPr>
          <p:nvPr>
            <p:ph type="body" sz="half" idx="19"/>
          </p:nvPr>
        </p:nvSpPr>
        <p:spPr>
          <a:xfrm>
            <a:off x="4441435" y="4572442"/>
            <a:ext cx="3300984" cy="1218758"/>
          </a:xfrm>
        </p:spPr>
        <p:txBody>
          <a:bodyPr rtlCol="0"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n-US"/>
              <a:t>Click to edit Master text styles</a:t>
            </a:r>
          </a:p>
        </p:txBody>
      </p:sp>
      <p:sp>
        <p:nvSpPr>
          <p:cNvPr id="25" name="Čuvar mesta za tekst 4"/>
          <p:cNvSpPr>
            <a:spLocks noGrp="1"/>
          </p:cNvSpPr>
          <p:nvPr>
            <p:ph type="body" sz="quarter" idx="13"/>
          </p:nvPr>
        </p:nvSpPr>
        <p:spPr>
          <a:xfrm>
            <a:off x="7966697" y="3904106"/>
            <a:ext cx="3300984" cy="576262"/>
          </a:xfrm>
        </p:spPr>
        <p:txBody>
          <a:bodyPr rtlCol="0" anchor="b">
            <a:noAutofit/>
          </a:bodyPr>
          <a:lstStyle>
            <a:lvl1pPr marL="0" indent="0" algn="ctr">
              <a:buNone/>
              <a:defRPr sz="1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a:t>Click to edit Master text styles</a:t>
            </a:r>
          </a:p>
        </p:txBody>
      </p:sp>
      <p:sp>
        <p:nvSpPr>
          <p:cNvPr id="26" name="Čuvar mesta za sliku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en-US"/>
              <a:t>Click icon to add picture</a:t>
            </a:r>
            <a:endParaRPr lang="en-US" dirty="0"/>
          </a:p>
        </p:txBody>
      </p:sp>
      <p:sp>
        <p:nvSpPr>
          <p:cNvPr id="27" name="Čuvar mesta za tekst 3"/>
          <p:cNvSpPr>
            <a:spLocks noGrp="1"/>
          </p:cNvSpPr>
          <p:nvPr>
            <p:ph type="body" sz="half" idx="20"/>
          </p:nvPr>
        </p:nvSpPr>
        <p:spPr>
          <a:xfrm>
            <a:off x="7966572" y="4572442"/>
            <a:ext cx="3300984" cy="1218758"/>
          </a:xfrm>
        </p:spPr>
        <p:txBody>
          <a:bodyPr rtlCol="0"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n-US"/>
              <a:t>Click to edit Master text styles</a:t>
            </a:r>
          </a:p>
        </p:txBody>
      </p:sp>
      <p:sp>
        <p:nvSpPr>
          <p:cNvPr id="3" name="Čuvar mesta za datum 2"/>
          <p:cNvSpPr>
            <a:spLocks noGrp="1"/>
          </p:cNvSpPr>
          <p:nvPr>
            <p:ph type="dt" sz="half" idx="10"/>
          </p:nvPr>
        </p:nvSpPr>
        <p:spPr/>
        <p:txBody>
          <a:bodyPr rtlCol="0"/>
          <a:lstStyle/>
          <a:p>
            <a:pPr rtl="0"/>
            <a:fld id="{F188D007-871A-4FEF-A1D9-E6E46BDDC964}" type="datetime1">
              <a:rPr lang="sr-Latn-RS" smtClean="0"/>
              <a:t>5.3.2024.</a:t>
            </a:fld>
            <a:endParaRPr lang="en-US" dirty="0"/>
          </a:p>
        </p:txBody>
      </p:sp>
      <p:sp>
        <p:nvSpPr>
          <p:cNvPr id="4" name="Čuvar mesta za podnožje 3"/>
          <p:cNvSpPr>
            <a:spLocks noGrp="1"/>
          </p:cNvSpPr>
          <p:nvPr>
            <p:ph type="ftr" sz="quarter" idx="11"/>
          </p:nvPr>
        </p:nvSpPr>
        <p:spPr/>
        <p:txBody>
          <a:bodyPr rtlCol="0"/>
          <a:lstStyle/>
          <a:p>
            <a:pPr rtl="0"/>
            <a:endParaRPr lang="en-US" dirty="0"/>
          </a:p>
        </p:txBody>
      </p:sp>
      <p:sp>
        <p:nvSpPr>
          <p:cNvPr id="5" name="Čuvar mesta za broj slajda 4"/>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146230268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Naslov i vertikalni tekst">
    <p:spTree>
      <p:nvGrpSpPr>
        <p:cNvPr id="1" name=""/>
        <p:cNvGrpSpPr/>
        <p:nvPr/>
      </p:nvGrpSpPr>
      <p:grpSpPr>
        <a:xfrm>
          <a:off x="0" y="0"/>
          <a:ext cx="0" cy="0"/>
          <a:chOff x="0" y="0"/>
          <a:chExt cx="0" cy="0"/>
        </a:xfrm>
      </p:grpSpPr>
      <p:sp>
        <p:nvSpPr>
          <p:cNvPr id="2" name="Naslov 1"/>
          <p:cNvSpPr>
            <a:spLocks noGrp="1"/>
          </p:cNvSpPr>
          <p:nvPr>
            <p:ph type="title"/>
          </p:nvPr>
        </p:nvSpPr>
        <p:spPr/>
        <p:txBody>
          <a:bodyPr rtlCol="0"/>
          <a:lstStyle/>
          <a:p>
            <a:pPr rtl="0"/>
            <a:r>
              <a:rPr lang="en-US"/>
              <a:t>Click to edit Master title style</a:t>
            </a:r>
            <a:endParaRPr lang="en-US" dirty="0"/>
          </a:p>
        </p:txBody>
      </p:sp>
      <p:sp>
        <p:nvSpPr>
          <p:cNvPr id="3" name="Čuvar mesta za vertikalni tekst 2"/>
          <p:cNvSpPr>
            <a:spLocks noGrp="1"/>
          </p:cNvSpPr>
          <p:nvPr>
            <p:ph type="body" orient="vert" idx="1"/>
          </p:nvPr>
        </p:nvSpPr>
        <p:spPr/>
        <p:txBody>
          <a:bodyPr vert="eaVert" rtlCol="0" anchor="t"/>
          <a:lstStyle/>
          <a:p>
            <a:pPr lvl="0" rtl="0"/>
            <a:r>
              <a:rPr lang="en-US"/>
              <a:t>Click to edit Master text styles</a:t>
            </a:r>
          </a:p>
          <a:p>
            <a:pPr lvl="1" rtl="0"/>
            <a:r>
              <a:rPr lang="en-US"/>
              <a:t>Second level</a:t>
            </a:r>
          </a:p>
          <a:p>
            <a:pPr lvl="2" rtl="0"/>
            <a:r>
              <a:rPr lang="en-US"/>
              <a:t>Third level</a:t>
            </a:r>
          </a:p>
          <a:p>
            <a:pPr lvl="3" rtl="0"/>
            <a:r>
              <a:rPr lang="en-US"/>
              <a:t>Fourth level</a:t>
            </a:r>
          </a:p>
          <a:p>
            <a:pPr lvl="4" rtl="0"/>
            <a:r>
              <a:rPr lang="en-US"/>
              <a:t>Fifth level</a:t>
            </a:r>
            <a:endParaRPr lang="en-US" dirty="0"/>
          </a:p>
        </p:txBody>
      </p:sp>
      <p:sp>
        <p:nvSpPr>
          <p:cNvPr id="4" name="Čuvar mesta za datum 3"/>
          <p:cNvSpPr>
            <a:spLocks noGrp="1"/>
          </p:cNvSpPr>
          <p:nvPr>
            <p:ph type="dt" sz="half" idx="10"/>
          </p:nvPr>
        </p:nvSpPr>
        <p:spPr/>
        <p:txBody>
          <a:bodyPr rtlCol="0"/>
          <a:lstStyle/>
          <a:p>
            <a:pPr rtl="0"/>
            <a:fld id="{A9641D90-E344-40BC-B915-6AB0CE49EA58}" type="datetime1">
              <a:rPr lang="sr-Latn-RS" smtClean="0"/>
              <a:t>5.3.2024.</a:t>
            </a:fld>
            <a:endParaRPr lang="en-US" dirty="0"/>
          </a:p>
        </p:txBody>
      </p:sp>
      <p:sp>
        <p:nvSpPr>
          <p:cNvPr id="5" name="Čuvar mesta za podnožje 4"/>
          <p:cNvSpPr>
            <a:spLocks noGrp="1"/>
          </p:cNvSpPr>
          <p:nvPr>
            <p:ph type="ftr" sz="quarter" idx="11"/>
          </p:nvPr>
        </p:nvSpPr>
        <p:spPr/>
        <p:txBody>
          <a:bodyPr rtlCol="0"/>
          <a:lstStyle/>
          <a:p>
            <a:pPr rtl="0"/>
            <a:endParaRPr lang="en-US" dirty="0"/>
          </a:p>
        </p:txBody>
      </p:sp>
      <p:sp>
        <p:nvSpPr>
          <p:cNvPr id="6" name="Čuvar mesta za broj slajda 5"/>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409415868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kalni naslov i tekst">
    <p:spTree>
      <p:nvGrpSpPr>
        <p:cNvPr id="1" name=""/>
        <p:cNvGrpSpPr/>
        <p:nvPr/>
      </p:nvGrpSpPr>
      <p:grpSpPr>
        <a:xfrm>
          <a:off x="0" y="0"/>
          <a:ext cx="0" cy="0"/>
          <a:chOff x="0" y="0"/>
          <a:chExt cx="0" cy="0"/>
        </a:xfrm>
      </p:grpSpPr>
      <p:sp>
        <p:nvSpPr>
          <p:cNvPr id="2" name="Vertikalni naslov 1"/>
          <p:cNvSpPr>
            <a:spLocks noGrp="1"/>
          </p:cNvSpPr>
          <p:nvPr>
            <p:ph type="title" orient="vert"/>
          </p:nvPr>
        </p:nvSpPr>
        <p:spPr>
          <a:xfrm>
            <a:off x="8983068" y="609599"/>
            <a:ext cx="2284487" cy="5181601"/>
          </a:xfrm>
        </p:spPr>
        <p:txBody>
          <a:bodyPr vert="eaVert" rtlCol="0"/>
          <a:lstStyle>
            <a:lvl1pPr algn="l">
              <a:defRPr/>
            </a:lvl1pPr>
          </a:lstStyle>
          <a:p>
            <a:pPr rtl="0"/>
            <a:r>
              <a:rPr lang="en-US"/>
              <a:t>Click to edit Master title style</a:t>
            </a:r>
            <a:endParaRPr lang="en-US" dirty="0"/>
          </a:p>
        </p:txBody>
      </p:sp>
      <p:sp>
        <p:nvSpPr>
          <p:cNvPr id="3" name="Čuvar mesta za vertikalni tekst 2"/>
          <p:cNvSpPr>
            <a:spLocks noGrp="1"/>
          </p:cNvSpPr>
          <p:nvPr>
            <p:ph type="body" orient="vert" idx="1"/>
          </p:nvPr>
        </p:nvSpPr>
        <p:spPr>
          <a:xfrm>
            <a:off x="913796" y="609599"/>
            <a:ext cx="7916872" cy="5181601"/>
          </a:xfrm>
        </p:spPr>
        <p:txBody>
          <a:bodyPr vert="eaVert" rtlCol="0" anchor="t"/>
          <a:lstStyle/>
          <a:p>
            <a:pPr lvl="0" rtl="0"/>
            <a:r>
              <a:rPr lang="en-US"/>
              <a:t>Click to edit Master text styles</a:t>
            </a:r>
          </a:p>
          <a:p>
            <a:pPr lvl="1" rtl="0"/>
            <a:r>
              <a:rPr lang="en-US"/>
              <a:t>Second level</a:t>
            </a:r>
          </a:p>
          <a:p>
            <a:pPr lvl="2" rtl="0"/>
            <a:r>
              <a:rPr lang="en-US"/>
              <a:t>Third level</a:t>
            </a:r>
          </a:p>
          <a:p>
            <a:pPr lvl="3" rtl="0"/>
            <a:r>
              <a:rPr lang="en-US"/>
              <a:t>Fourth level</a:t>
            </a:r>
          </a:p>
          <a:p>
            <a:pPr lvl="4" rtl="0"/>
            <a:r>
              <a:rPr lang="en-US"/>
              <a:t>Fifth level</a:t>
            </a:r>
            <a:endParaRPr lang="en-US" dirty="0"/>
          </a:p>
        </p:txBody>
      </p:sp>
      <p:sp>
        <p:nvSpPr>
          <p:cNvPr id="4" name="Čuvar mesta za datum 3"/>
          <p:cNvSpPr>
            <a:spLocks noGrp="1"/>
          </p:cNvSpPr>
          <p:nvPr>
            <p:ph type="dt" sz="half" idx="10"/>
          </p:nvPr>
        </p:nvSpPr>
        <p:spPr/>
        <p:txBody>
          <a:bodyPr rtlCol="0"/>
          <a:lstStyle/>
          <a:p>
            <a:pPr rtl="0"/>
            <a:fld id="{39E7C158-8B7A-4257-B3B2-A29A43D705F8}" type="datetime1">
              <a:rPr lang="sr-Latn-RS" smtClean="0"/>
              <a:t>5.3.2024.</a:t>
            </a:fld>
            <a:endParaRPr lang="en-US" dirty="0"/>
          </a:p>
        </p:txBody>
      </p:sp>
      <p:sp>
        <p:nvSpPr>
          <p:cNvPr id="5" name="Čuvar mesta za podnožje 4"/>
          <p:cNvSpPr>
            <a:spLocks noGrp="1"/>
          </p:cNvSpPr>
          <p:nvPr>
            <p:ph type="ftr" sz="quarter" idx="11"/>
          </p:nvPr>
        </p:nvSpPr>
        <p:spPr/>
        <p:txBody>
          <a:bodyPr rtlCol="0"/>
          <a:lstStyle/>
          <a:p>
            <a:pPr rtl="0"/>
            <a:endParaRPr lang="en-US" dirty="0"/>
          </a:p>
        </p:txBody>
      </p:sp>
      <p:sp>
        <p:nvSpPr>
          <p:cNvPr id="6" name="Čuvar mesta za broj slajda 5"/>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15345277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Naslov i sadržaj">
    <p:spTree>
      <p:nvGrpSpPr>
        <p:cNvPr id="1" name=""/>
        <p:cNvGrpSpPr/>
        <p:nvPr/>
      </p:nvGrpSpPr>
      <p:grpSpPr>
        <a:xfrm>
          <a:off x="0" y="0"/>
          <a:ext cx="0" cy="0"/>
          <a:chOff x="0" y="0"/>
          <a:chExt cx="0" cy="0"/>
        </a:xfrm>
      </p:grpSpPr>
      <p:sp>
        <p:nvSpPr>
          <p:cNvPr id="2" name="Naslov 1"/>
          <p:cNvSpPr>
            <a:spLocks noGrp="1"/>
          </p:cNvSpPr>
          <p:nvPr>
            <p:ph type="title"/>
          </p:nvPr>
        </p:nvSpPr>
        <p:spPr/>
        <p:txBody>
          <a:bodyPr rtlCol="0"/>
          <a:lstStyle/>
          <a:p>
            <a:pPr rtl="0"/>
            <a:r>
              <a:rPr lang="en-US"/>
              <a:t>Click to edit Master title style</a:t>
            </a:r>
            <a:endParaRPr lang="en-US" dirty="0"/>
          </a:p>
        </p:txBody>
      </p:sp>
      <p:sp>
        <p:nvSpPr>
          <p:cNvPr id="3" name="Čuvar mesta za sadržaj 2"/>
          <p:cNvSpPr>
            <a:spLocks noGrp="1"/>
          </p:cNvSpPr>
          <p:nvPr>
            <p:ph idx="1"/>
          </p:nvPr>
        </p:nvSpPr>
        <p:spPr/>
        <p:txBody>
          <a:bodyPr rtlCol="0"/>
          <a:lstStyle/>
          <a:p>
            <a:pPr lvl="0" rtl="0"/>
            <a:r>
              <a:rPr lang="en-US"/>
              <a:t>Click to edit Master text styles</a:t>
            </a:r>
          </a:p>
          <a:p>
            <a:pPr lvl="1" rtl="0"/>
            <a:r>
              <a:rPr lang="en-US"/>
              <a:t>Second level</a:t>
            </a:r>
          </a:p>
          <a:p>
            <a:pPr lvl="2" rtl="0"/>
            <a:r>
              <a:rPr lang="en-US"/>
              <a:t>Third level</a:t>
            </a:r>
          </a:p>
          <a:p>
            <a:pPr lvl="3" rtl="0"/>
            <a:r>
              <a:rPr lang="en-US"/>
              <a:t>Fourth level</a:t>
            </a:r>
          </a:p>
          <a:p>
            <a:pPr lvl="4" rtl="0"/>
            <a:r>
              <a:rPr lang="en-US"/>
              <a:t>Fifth level</a:t>
            </a:r>
            <a:endParaRPr lang="en-US" dirty="0"/>
          </a:p>
        </p:txBody>
      </p:sp>
      <p:sp>
        <p:nvSpPr>
          <p:cNvPr id="4" name="Čuvar mesta za datum 3"/>
          <p:cNvSpPr>
            <a:spLocks noGrp="1"/>
          </p:cNvSpPr>
          <p:nvPr>
            <p:ph type="dt" sz="half" idx="10"/>
          </p:nvPr>
        </p:nvSpPr>
        <p:spPr/>
        <p:txBody>
          <a:bodyPr rtlCol="0"/>
          <a:lstStyle/>
          <a:p>
            <a:pPr rtl="0"/>
            <a:fld id="{5ACEAF4D-B3B7-4544-A9F0-8ACFFA14A0F6}" type="datetime1">
              <a:rPr lang="sr-Latn-RS" smtClean="0"/>
              <a:t>5.3.2024.</a:t>
            </a:fld>
            <a:endParaRPr lang="en-US" dirty="0"/>
          </a:p>
        </p:txBody>
      </p:sp>
      <p:sp>
        <p:nvSpPr>
          <p:cNvPr id="5" name="Čuvar mesta za podnožje 4"/>
          <p:cNvSpPr>
            <a:spLocks noGrp="1"/>
          </p:cNvSpPr>
          <p:nvPr>
            <p:ph type="ftr" sz="quarter" idx="11"/>
          </p:nvPr>
        </p:nvSpPr>
        <p:spPr/>
        <p:txBody>
          <a:bodyPr rtlCol="0"/>
          <a:lstStyle/>
          <a:p>
            <a:pPr rtl="0"/>
            <a:endParaRPr lang="en-US" dirty="0"/>
          </a:p>
        </p:txBody>
      </p:sp>
      <p:sp>
        <p:nvSpPr>
          <p:cNvPr id="6" name="Čuvar mesta za broj slajda 5"/>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27858651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Zaglavlje odeljka">
    <p:spTree>
      <p:nvGrpSpPr>
        <p:cNvPr id="1" name=""/>
        <p:cNvGrpSpPr/>
        <p:nvPr/>
      </p:nvGrpSpPr>
      <p:grpSpPr>
        <a:xfrm>
          <a:off x="0" y="0"/>
          <a:ext cx="0" cy="0"/>
          <a:chOff x="0" y="0"/>
          <a:chExt cx="0" cy="0"/>
        </a:xfrm>
      </p:grpSpPr>
      <p:sp>
        <p:nvSpPr>
          <p:cNvPr id="2" name="Naslov 1"/>
          <p:cNvSpPr>
            <a:spLocks noGrp="1"/>
          </p:cNvSpPr>
          <p:nvPr>
            <p:ph type="title"/>
          </p:nvPr>
        </p:nvSpPr>
        <p:spPr>
          <a:xfrm>
            <a:off x="1295401" y="1761067"/>
            <a:ext cx="9590550" cy="1828813"/>
          </a:xfrm>
        </p:spPr>
        <p:txBody>
          <a:bodyPr rtlCol="0" anchor="b"/>
          <a:lstStyle>
            <a:lvl1pPr algn="ctr">
              <a:defRPr sz="4000" b="0" cap="none"/>
            </a:lvl1pPr>
          </a:lstStyle>
          <a:p>
            <a:pPr rtl="0"/>
            <a:r>
              <a:rPr lang="en-US"/>
              <a:t>Click to edit Master title style</a:t>
            </a:r>
            <a:endParaRPr lang="en-US" dirty="0"/>
          </a:p>
        </p:txBody>
      </p:sp>
      <p:sp>
        <p:nvSpPr>
          <p:cNvPr id="3" name="Čuvar mesta za tekst 2"/>
          <p:cNvSpPr>
            <a:spLocks noGrp="1"/>
          </p:cNvSpPr>
          <p:nvPr>
            <p:ph type="body" idx="1"/>
          </p:nvPr>
        </p:nvSpPr>
        <p:spPr>
          <a:xfrm>
            <a:off x="1295401" y="3763439"/>
            <a:ext cx="9590550" cy="1333494"/>
          </a:xfrm>
        </p:spPr>
        <p:txBody>
          <a:bodyPr rtlCol="0"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en-US"/>
              <a:t>Click to edit Master text styles</a:t>
            </a:r>
          </a:p>
        </p:txBody>
      </p:sp>
      <p:sp>
        <p:nvSpPr>
          <p:cNvPr id="4" name="Čuvar mesta za datum 3"/>
          <p:cNvSpPr>
            <a:spLocks noGrp="1"/>
          </p:cNvSpPr>
          <p:nvPr>
            <p:ph type="dt" sz="half" idx="10"/>
          </p:nvPr>
        </p:nvSpPr>
        <p:spPr/>
        <p:txBody>
          <a:bodyPr rtlCol="0"/>
          <a:lstStyle/>
          <a:p>
            <a:pPr rtl="0"/>
            <a:fld id="{5F287811-280A-42BD-A2E1-A7C768472567}" type="datetime1">
              <a:rPr lang="sr-Latn-RS" smtClean="0"/>
              <a:t>5.3.2024.</a:t>
            </a:fld>
            <a:endParaRPr lang="en-US" dirty="0"/>
          </a:p>
        </p:txBody>
      </p:sp>
      <p:sp>
        <p:nvSpPr>
          <p:cNvPr id="5" name="Čuvar mesta za podnožje 4"/>
          <p:cNvSpPr>
            <a:spLocks noGrp="1"/>
          </p:cNvSpPr>
          <p:nvPr>
            <p:ph type="ftr" sz="quarter" idx="11"/>
          </p:nvPr>
        </p:nvSpPr>
        <p:spPr/>
        <p:txBody>
          <a:bodyPr rtlCol="0"/>
          <a:lstStyle/>
          <a:p>
            <a:pPr rtl="0"/>
            <a:endParaRPr lang="en-US" dirty="0"/>
          </a:p>
        </p:txBody>
      </p:sp>
      <p:sp>
        <p:nvSpPr>
          <p:cNvPr id="6" name="Čuvar mesta za broj slajda 5"/>
          <p:cNvSpPr>
            <a:spLocks noGrp="1"/>
          </p:cNvSpPr>
          <p:nvPr>
            <p:ph type="sldNum" sz="quarter" idx="12"/>
          </p:nvPr>
        </p:nvSpPr>
        <p:spPr/>
        <p:txBody>
          <a:bodyPr rtlCol="0"/>
          <a:lstStyle/>
          <a:p>
            <a:pPr rtl="0"/>
            <a:fld id="{3A98EE3D-8CD1-4C3F-BD1C-C98C9596463C}" type="slidenum">
              <a:rPr lang="en-US" smtClean="0"/>
              <a:pPr/>
              <a:t>‹#›</a:t>
            </a:fld>
            <a:endParaRPr lang="en-US" dirty="0"/>
          </a:p>
        </p:txBody>
      </p:sp>
    </p:spTree>
    <p:extLst>
      <p:ext uri="{BB962C8B-B14F-4D97-AF65-F5344CB8AC3E}">
        <p14:creationId xmlns:p14="http://schemas.microsoft.com/office/powerpoint/2010/main" val="12264868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va sadržaja">
    <p:spTree>
      <p:nvGrpSpPr>
        <p:cNvPr id="1" name=""/>
        <p:cNvGrpSpPr/>
        <p:nvPr/>
      </p:nvGrpSpPr>
      <p:grpSpPr>
        <a:xfrm>
          <a:off x="0" y="0"/>
          <a:ext cx="0" cy="0"/>
          <a:chOff x="0" y="0"/>
          <a:chExt cx="0" cy="0"/>
        </a:xfrm>
      </p:grpSpPr>
      <p:sp>
        <p:nvSpPr>
          <p:cNvPr id="2" name="Naslov 1"/>
          <p:cNvSpPr>
            <a:spLocks noGrp="1"/>
          </p:cNvSpPr>
          <p:nvPr>
            <p:ph type="title"/>
          </p:nvPr>
        </p:nvSpPr>
        <p:spPr>
          <a:xfrm>
            <a:off x="913795" y="609600"/>
            <a:ext cx="10353762" cy="1261872"/>
          </a:xfrm>
        </p:spPr>
        <p:txBody>
          <a:bodyPr rtlCol="0"/>
          <a:lstStyle/>
          <a:p>
            <a:pPr rtl="0"/>
            <a:r>
              <a:rPr lang="en-US"/>
              <a:t>Click to edit Master title style</a:t>
            </a:r>
            <a:endParaRPr lang="en-US" dirty="0"/>
          </a:p>
        </p:txBody>
      </p:sp>
      <p:sp>
        <p:nvSpPr>
          <p:cNvPr id="3" name="Čuvar mesta za sadržaj 2"/>
          <p:cNvSpPr>
            <a:spLocks noGrp="1"/>
          </p:cNvSpPr>
          <p:nvPr>
            <p:ph sz="half" idx="1"/>
          </p:nvPr>
        </p:nvSpPr>
        <p:spPr>
          <a:xfrm>
            <a:off x="913795" y="2076450"/>
            <a:ext cx="4856841" cy="3622671"/>
          </a:xfrm>
        </p:spPr>
        <p:txBody>
          <a:bodyPr rtlCol="0" anchor="t">
            <a:normAutofit/>
          </a:bodyPr>
          <a:lstStyle/>
          <a:p>
            <a:pPr lvl="0" rtl="0"/>
            <a:r>
              <a:rPr lang="en-US"/>
              <a:t>Click to edit Master text styles</a:t>
            </a:r>
          </a:p>
          <a:p>
            <a:pPr lvl="1" rtl="0"/>
            <a:r>
              <a:rPr lang="en-US"/>
              <a:t>Second level</a:t>
            </a:r>
          </a:p>
          <a:p>
            <a:pPr lvl="2" rtl="0"/>
            <a:r>
              <a:rPr lang="en-US"/>
              <a:t>Third level</a:t>
            </a:r>
          </a:p>
          <a:p>
            <a:pPr lvl="3" rtl="0"/>
            <a:r>
              <a:rPr lang="en-US"/>
              <a:t>Fourth level</a:t>
            </a:r>
          </a:p>
          <a:p>
            <a:pPr lvl="4" rtl="0"/>
            <a:r>
              <a:rPr lang="en-US"/>
              <a:t>Fifth level</a:t>
            </a:r>
            <a:endParaRPr lang="en-US" dirty="0"/>
          </a:p>
        </p:txBody>
      </p:sp>
      <p:sp>
        <p:nvSpPr>
          <p:cNvPr id="4" name="Čuvar mesta za sadržaj 3"/>
          <p:cNvSpPr>
            <a:spLocks noGrp="1"/>
          </p:cNvSpPr>
          <p:nvPr>
            <p:ph sz="half" idx="2"/>
          </p:nvPr>
        </p:nvSpPr>
        <p:spPr>
          <a:xfrm>
            <a:off x="6410716" y="2076451"/>
            <a:ext cx="4856841" cy="3622672"/>
          </a:xfrm>
        </p:spPr>
        <p:txBody>
          <a:bodyPr rtlCol="0" anchor="t">
            <a:normAutofit/>
          </a:bodyPr>
          <a:lstStyle/>
          <a:p>
            <a:pPr lvl="0" rtl="0"/>
            <a:r>
              <a:rPr lang="en-US"/>
              <a:t>Click to edit Master text styles</a:t>
            </a:r>
          </a:p>
          <a:p>
            <a:pPr lvl="1" rtl="0"/>
            <a:r>
              <a:rPr lang="en-US"/>
              <a:t>Second level</a:t>
            </a:r>
          </a:p>
          <a:p>
            <a:pPr lvl="2" rtl="0"/>
            <a:r>
              <a:rPr lang="en-US"/>
              <a:t>Third level</a:t>
            </a:r>
          </a:p>
          <a:p>
            <a:pPr lvl="3" rtl="0"/>
            <a:r>
              <a:rPr lang="en-US"/>
              <a:t>Fourth level</a:t>
            </a:r>
          </a:p>
          <a:p>
            <a:pPr lvl="4" rtl="0"/>
            <a:r>
              <a:rPr lang="en-US"/>
              <a:t>Fifth level</a:t>
            </a:r>
            <a:endParaRPr lang="en-US" dirty="0"/>
          </a:p>
        </p:txBody>
      </p:sp>
      <p:sp>
        <p:nvSpPr>
          <p:cNvPr id="5" name="Čuvar mesta za datum 4"/>
          <p:cNvSpPr>
            <a:spLocks noGrp="1"/>
          </p:cNvSpPr>
          <p:nvPr>
            <p:ph type="dt" sz="half" idx="10"/>
          </p:nvPr>
        </p:nvSpPr>
        <p:spPr/>
        <p:txBody>
          <a:bodyPr rtlCol="0"/>
          <a:lstStyle/>
          <a:p>
            <a:pPr rtl="0"/>
            <a:fld id="{5893219D-83F2-4973-85FF-6A839170A188}" type="datetime1">
              <a:rPr lang="sr-Latn-RS" smtClean="0"/>
              <a:t>5.3.2024.</a:t>
            </a:fld>
            <a:endParaRPr lang="en-US" dirty="0"/>
          </a:p>
        </p:txBody>
      </p:sp>
      <p:sp>
        <p:nvSpPr>
          <p:cNvPr id="6" name="Čuvar mesta za podnožje 5"/>
          <p:cNvSpPr>
            <a:spLocks noGrp="1"/>
          </p:cNvSpPr>
          <p:nvPr>
            <p:ph type="ftr" sz="quarter" idx="11"/>
          </p:nvPr>
        </p:nvSpPr>
        <p:spPr/>
        <p:txBody>
          <a:bodyPr rtlCol="0"/>
          <a:lstStyle/>
          <a:p>
            <a:pPr rtl="0"/>
            <a:endParaRPr lang="en-US" dirty="0"/>
          </a:p>
        </p:txBody>
      </p:sp>
      <p:sp>
        <p:nvSpPr>
          <p:cNvPr id="7" name="Čuvar mesta za broj slajda 6"/>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31751756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Poređenje">
    <p:spTree>
      <p:nvGrpSpPr>
        <p:cNvPr id="1" name=""/>
        <p:cNvGrpSpPr/>
        <p:nvPr/>
      </p:nvGrpSpPr>
      <p:grpSpPr>
        <a:xfrm>
          <a:off x="0" y="0"/>
          <a:ext cx="0" cy="0"/>
          <a:chOff x="0" y="0"/>
          <a:chExt cx="0" cy="0"/>
        </a:xfrm>
      </p:grpSpPr>
      <p:pic>
        <p:nvPicPr>
          <p:cNvPr id="20" name="Slika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Slika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Naslov 1"/>
          <p:cNvSpPr>
            <a:spLocks noGrp="1"/>
          </p:cNvSpPr>
          <p:nvPr>
            <p:ph type="title"/>
          </p:nvPr>
        </p:nvSpPr>
        <p:spPr>
          <a:xfrm>
            <a:off x="913795" y="609600"/>
            <a:ext cx="10353762" cy="970450"/>
          </a:xfrm>
        </p:spPr>
        <p:txBody>
          <a:bodyPr rtlCol="0">
            <a:normAutofit/>
          </a:bodyPr>
          <a:lstStyle>
            <a:lvl1pPr>
              <a:defRPr sz="4400"/>
            </a:lvl1pPr>
          </a:lstStyle>
          <a:p>
            <a:pPr rtl="0"/>
            <a:r>
              <a:rPr lang="en-US"/>
              <a:t>Click to edit Master title style</a:t>
            </a:r>
            <a:endParaRPr lang="en-US" dirty="0"/>
          </a:p>
        </p:txBody>
      </p:sp>
      <p:sp>
        <p:nvSpPr>
          <p:cNvPr id="3" name="Čuvar mesta za tekst 2"/>
          <p:cNvSpPr>
            <a:spLocks noGrp="1"/>
          </p:cNvSpPr>
          <p:nvPr>
            <p:ph type="body" idx="1"/>
          </p:nvPr>
        </p:nvSpPr>
        <p:spPr>
          <a:xfrm>
            <a:off x="1046013" y="1855153"/>
            <a:ext cx="4764764" cy="692494"/>
          </a:xfrm>
        </p:spPr>
        <p:txBody>
          <a:bodyPr rtlCol="0" anchor="b">
            <a:noAutofit/>
          </a:bodyPr>
          <a:lstStyle>
            <a:lvl1pPr marL="0" indent="0" algn="ctr">
              <a:buNone/>
              <a:defRPr sz="2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a:t>Click to edit Master text styles</a:t>
            </a:r>
          </a:p>
        </p:txBody>
      </p:sp>
      <p:sp>
        <p:nvSpPr>
          <p:cNvPr id="4" name="Čuvar mesta za sadržaj 3"/>
          <p:cNvSpPr>
            <a:spLocks noGrp="1"/>
          </p:cNvSpPr>
          <p:nvPr>
            <p:ph sz="half" idx="2"/>
          </p:nvPr>
        </p:nvSpPr>
        <p:spPr>
          <a:xfrm>
            <a:off x="1046013" y="2702103"/>
            <a:ext cx="4764764" cy="3043533"/>
          </a:xfrm>
        </p:spPr>
        <p:txBody>
          <a:bodyPr rtlCol="0" anchor="t">
            <a:normAutofit/>
          </a:bodyPr>
          <a:lstStyle>
            <a:lvl1pPr>
              <a:defRPr sz="1800"/>
            </a:lvl1pPr>
            <a:lvl2pPr>
              <a:defRPr sz="1600"/>
            </a:lvl2pPr>
            <a:lvl3pPr>
              <a:defRPr sz="1400"/>
            </a:lvl3pPr>
            <a:lvl4pPr>
              <a:defRPr sz="1200"/>
            </a:lvl4pPr>
            <a:lvl5pPr>
              <a:defRPr sz="1200"/>
            </a:lvl5pPr>
          </a:lstStyle>
          <a:p>
            <a:pPr lvl="0" rtl="0"/>
            <a:r>
              <a:rPr lang="en-US"/>
              <a:t>Click to edit Master text styles</a:t>
            </a:r>
          </a:p>
          <a:p>
            <a:pPr lvl="1" rtl="0"/>
            <a:r>
              <a:rPr lang="en-US"/>
              <a:t>Second level</a:t>
            </a:r>
          </a:p>
          <a:p>
            <a:pPr lvl="2" rtl="0"/>
            <a:r>
              <a:rPr lang="en-US"/>
              <a:t>Third level</a:t>
            </a:r>
          </a:p>
          <a:p>
            <a:pPr lvl="3" rtl="0"/>
            <a:r>
              <a:rPr lang="en-US"/>
              <a:t>Fourth level</a:t>
            </a:r>
          </a:p>
          <a:p>
            <a:pPr lvl="4" rtl="0"/>
            <a:r>
              <a:rPr lang="en-US"/>
              <a:t>Fifth level</a:t>
            </a:r>
            <a:endParaRPr lang="sr-latn-rs"/>
          </a:p>
        </p:txBody>
      </p:sp>
      <p:sp>
        <p:nvSpPr>
          <p:cNvPr id="5" name="Čuvar mesta za tekst 4"/>
          <p:cNvSpPr>
            <a:spLocks noGrp="1"/>
          </p:cNvSpPr>
          <p:nvPr>
            <p:ph type="body" sz="quarter" idx="3"/>
          </p:nvPr>
        </p:nvSpPr>
        <p:spPr>
          <a:xfrm>
            <a:off x="6363166" y="1855152"/>
            <a:ext cx="4779582" cy="692495"/>
          </a:xfrm>
        </p:spPr>
        <p:txBody>
          <a:bodyPr rtlCol="0" anchor="b">
            <a:noAutofit/>
          </a:bodyPr>
          <a:lstStyle>
            <a:lvl1pPr marL="0" indent="0" algn="ctr">
              <a:buNone/>
              <a:defRPr sz="2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a:t>Click to edit Master text styles</a:t>
            </a:r>
          </a:p>
        </p:txBody>
      </p:sp>
      <p:sp>
        <p:nvSpPr>
          <p:cNvPr id="6" name="Čuvar mesta za sadržaj 5"/>
          <p:cNvSpPr>
            <a:spLocks noGrp="1"/>
          </p:cNvSpPr>
          <p:nvPr>
            <p:ph sz="quarter" idx="4"/>
          </p:nvPr>
        </p:nvSpPr>
        <p:spPr>
          <a:xfrm>
            <a:off x="6363167" y="2702103"/>
            <a:ext cx="4779581" cy="3043533"/>
          </a:xfrm>
        </p:spPr>
        <p:txBody>
          <a:bodyPr rtlCol="0" anchor="t">
            <a:normAutofit/>
          </a:bodyPr>
          <a:lstStyle>
            <a:lvl1pPr>
              <a:defRPr sz="1800"/>
            </a:lvl1pPr>
            <a:lvl2pPr>
              <a:defRPr sz="1600"/>
            </a:lvl2pPr>
            <a:lvl3pPr>
              <a:defRPr sz="1400"/>
            </a:lvl3pPr>
            <a:lvl4pPr>
              <a:defRPr sz="1200"/>
            </a:lvl4pPr>
            <a:lvl5pPr>
              <a:defRPr sz="1200"/>
            </a:lvl5pPr>
          </a:lstStyle>
          <a:p>
            <a:pPr lvl="0" rtl="0"/>
            <a:r>
              <a:rPr lang="en-US"/>
              <a:t>Click to edit Master text styles</a:t>
            </a:r>
          </a:p>
          <a:p>
            <a:pPr lvl="1" rtl="0"/>
            <a:r>
              <a:rPr lang="en-US"/>
              <a:t>Second level</a:t>
            </a:r>
          </a:p>
          <a:p>
            <a:pPr lvl="2" rtl="0"/>
            <a:r>
              <a:rPr lang="en-US"/>
              <a:t>Third level</a:t>
            </a:r>
          </a:p>
          <a:p>
            <a:pPr lvl="3" rtl="0"/>
            <a:r>
              <a:rPr lang="en-US"/>
              <a:t>Fourth level</a:t>
            </a:r>
          </a:p>
          <a:p>
            <a:pPr lvl="4" rtl="0"/>
            <a:r>
              <a:rPr lang="en-US"/>
              <a:t>Fifth level</a:t>
            </a:r>
            <a:endParaRPr lang="sr-latn-rs"/>
          </a:p>
        </p:txBody>
      </p:sp>
      <p:sp>
        <p:nvSpPr>
          <p:cNvPr id="7" name="Čuvar mesta za datum 6"/>
          <p:cNvSpPr>
            <a:spLocks noGrp="1"/>
          </p:cNvSpPr>
          <p:nvPr>
            <p:ph type="dt" sz="half" idx="10"/>
          </p:nvPr>
        </p:nvSpPr>
        <p:spPr/>
        <p:txBody>
          <a:bodyPr rtlCol="0"/>
          <a:lstStyle/>
          <a:p>
            <a:pPr rtl="0"/>
            <a:fld id="{DFFB9E00-253C-4C82-B241-7FEA20A55795}" type="datetime1">
              <a:rPr lang="sr-Latn-RS" smtClean="0"/>
              <a:t>5.3.2024.</a:t>
            </a:fld>
            <a:endParaRPr lang="en-US" dirty="0"/>
          </a:p>
        </p:txBody>
      </p:sp>
      <p:sp>
        <p:nvSpPr>
          <p:cNvPr id="8" name="Čuvar mesta za podnožje 7"/>
          <p:cNvSpPr>
            <a:spLocks noGrp="1"/>
          </p:cNvSpPr>
          <p:nvPr>
            <p:ph type="ftr" sz="quarter" idx="11"/>
          </p:nvPr>
        </p:nvSpPr>
        <p:spPr/>
        <p:txBody>
          <a:bodyPr rtlCol="0"/>
          <a:lstStyle/>
          <a:p>
            <a:pPr rtl="0"/>
            <a:endParaRPr lang="en-US" dirty="0"/>
          </a:p>
        </p:txBody>
      </p:sp>
      <p:sp>
        <p:nvSpPr>
          <p:cNvPr id="9" name="Čuvar mesta za broj slajda 8"/>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26088870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amo naslov">
    <p:spTree>
      <p:nvGrpSpPr>
        <p:cNvPr id="1" name=""/>
        <p:cNvGrpSpPr/>
        <p:nvPr/>
      </p:nvGrpSpPr>
      <p:grpSpPr>
        <a:xfrm>
          <a:off x="0" y="0"/>
          <a:ext cx="0" cy="0"/>
          <a:chOff x="0" y="0"/>
          <a:chExt cx="0" cy="0"/>
        </a:xfrm>
      </p:grpSpPr>
      <p:sp>
        <p:nvSpPr>
          <p:cNvPr id="2" name="Naslov 1"/>
          <p:cNvSpPr>
            <a:spLocks noGrp="1"/>
          </p:cNvSpPr>
          <p:nvPr>
            <p:ph type="title"/>
          </p:nvPr>
        </p:nvSpPr>
        <p:spPr/>
        <p:txBody>
          <a:bodyPr rtlCol="0"/>
          <a:lstStyle/>
          <a:p>
            <a:pPr rtl="0"/>
            <a:r>
              <a:rPr lang="en-US"/>
              <a:t>Click to edit Master title style</a:t>
            </a:r>
            <a:endParaRPr lang="en-US" dirty="0"/>
          </a:p>
        </p:txBody>
      </p:sp>
      <p:sp>
        <p:nvSpPr>
          <p:cNvPr id="3" name="Čuvar mesta za datum 2"/>
          <p:cNvSpPr>
            <a:spLocks noGrp="1"/>
          </p:cNvSpPr>
          <p:nvPr>
            <p:ph type="dt" sz="half" idx="10"/>
          </p:nvPr>
        </p:nvSpPr>
        <p:spPr/>
        <p:txBody>
          <a:bodyPr rtlCol="0"/>
          <a:lstStyle/>
          <a:p>
            <a:pPr rtl="0"/>
            <a:fld id="{6B650F9A-158B-499E-9D00-D7C3B9E3625C}" type="datetime1">
              <a:rPr lang="sr-Latn-RS" smtClean="0"/>
              <a:t>5.3.2024.</a:t>
            </a:fld>
            <a:endParaRPr lang="en-US" dirty="0"/>
          </a:p>
        </p:txBody>
      </p:sp>
      <p:sp>
        <p:nvSpPr>
          <p:cNvPr id="4" name="Čuvar mesta za podnožje 3"/>
          <p:cNvSpPr>
            <a:spLocks noGrp="1"/>
          </p:cNvSpPr>
          <p:nvPr>
            <p:ph type="ftr" sz="quarter" idx="11"/>
          </p:nvPr>
        </p:nvSpPr>
        <p:spPr/>
        <p:txBody>
          <a:bodyPr rtlCol="0"/>
          <a:lstStyle/>
          <a:p>
            <a:pPr rtl="0"/>
            <a:endParaRPr lang="en-US" dirty="0"/>
          </a:p>
        </p:txBody>
      </p:sp>
      <p:sp>
        <p:nvSpPr>
          <p:cNvPr id="5" name="Čuvar mesta za broj slajda 4"/>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21648886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Prazno">
    <p:spTree>
      <p:nvGrpSpPr>
        <p:cNvPr id="1" name=""/>
        <p:cNvGrpSpPr/>
        <p:nvPr/>
      </p:nvGrpSpPr>
      <p:grpSpPr>
        <a:xfrm>
          <a:off x="0" y="0"/>
          <a:ext cx="0" cy="0"/>
          <a:chOff x="0" y="0"/>
          <a:chExt cx="0" cy="0"/>
        </a:xfrm>
      </p:grpSpPr>
      <p:sp>
        <p:nvSpPr>
          <p:cNvPr id="2" name="Čuvar mesta za datum 1"/>
          <p:cNvSpPr>
            <a:spLocks noGrp="1"/>
          </p:cNvSpPr>
          <p:nvPr>
            <p:ph type="dt" sz="half" idx="10"/>
          </p:nvPr>
        </p:nvSpPr>
        <p:spPr/>
        <p:txBody>
          <a:bodyPr rtlCol="0"/>
          <a:lstStyle/>
          <a:p>
            <a:pPr rtl="0"/>
            <a:fld id="{A5A8DCEB-C3B9-47F8-A3D2-B0F3263D7974}" type="datetime1">
              <a:rPr lang="sr-Latn-RS" smtClean="0"/>
              <a:t>5.3.2024.</a:t>
            </a:fld>
            <a:endParaRPr lang="en-US" dirty="0"/>
          </a:p>
        </p:txBody>
      </p:sp>
      <p:sp>
        <p:nvSpPr>
          <p:cNvPr id="3" name="Čuvar mesta za podnožje 2"/>
          <p:cNvSpPr>
            <a:spLocks noGrp="1"/>
          </p:cNvSpPr>
          <p:nvPr>
            <p:ph type="ftr" sz="quarter" idx="11"/>
          </p:nvPr>
        </p:nvSpPr>
        <p:spPr/>
        <p:txBody>
          <a:bodyPr rtlCol="0"/>
          <a:lstStyle/>
          <a:p>
            <a:pPr rtl="0"/>
            <a:endParaRPr lang="en-US" dirty="0"/>
          </a:p>
        </p:txBody>
      </p:sp>
      <p:sp>
        <p:nvSpPr>
          <p:cNvPr id="4" name="Čuvar mesta za broj slajda 3"/>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7659166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Sadržaj sa natpisom">
    <p:spTree>
      <p:nvGrpSpPr>
        <p:cNvPr id="1" name=""/>
        <p:cNvGrpSpPr/>
        <p:nvPr/>
      </p:nvGrpSpPr>
      <p:grpSpPr>
        <a:xfrm>
          <a:off x="0" y="0"/>
          <a:ext cx="0" cy="0"/>
          <a:chOff x="0" y="0"/>
          <a:chExt cx="0" cy="0"/>
        </a:xfrm>
      </p:grpSpPr>
      <p:sp>
        <p:nvSpPr>
          <p:cNvPr id="2" name="Naslov 1"/>
          <p:cNvSpPr>
            <a:spLocks noGrp="1"/>
          </p:cNvSpPr>
          <p:nvPr>
            <p:ph type="title"/>
          </p:nvPr>
        </p:nvSpPr>
        <p:spPr>
          <a:xfrm>
            <a:off x="913795" y="609600"/>
            <a:ext cx="3706889" cy="1821918"/>
          </a:xfrm>
        </p:spPr>
        <p:txBody>
          <a:bodyPr rtlCol="0" anchor="b">
            <a:normAutofit/>
          </a:bodyPr>
          <a:lstStyle>
            <a:lvl1pPr algn="ctr">
              <a:defRPr sz="2800" b="0"/>
            </a:lvl1pPr>
          </a:lstStyle>
          <a:p>
            <a:pPr rtl="0"/>
            <a:r>
              <a:rPr lang="en-US"/>
              <a:t>Click to edit Master title style</a:t>
            </a:r>
            <a:endParaRPr lang="en-US" dirty="0"/>
          </a:p>
        </p:txBody>
      </p:sp>
      <p:sp>
        <p:nvSpPr>
          <p:cNvPr id="3" name="Čuvar mesta za sadržaj 2"/>
          <p:cNvSpPr>
            <a:spLocks noGrp="1"/>
          </p:cNvSpPr>
          <p:nvPr>
            <p:ph idx="1"/>
          </p:nvPr>
        </p:nvSpPr>
        <p:spPr>
          <a:xfrm>
            <a:off x="4855633" y="609600"/>
            <a:ext cx="6411924" cy="5080001"/>
          </a:xfrm>
        </p:spPr>
        <p:txBody>
          <a:bodyPr rtlCol="0">
            <a:normAutofit/>
          </a:bodyPr>
          <a:lstStyle/>
          <a:p>
            <a:pPr lvl="0" rtl="0"/>
            <a:r>
              <a:rPr lang="en-US"/>
              <a:t>Click to edit Master text styles</a:t>
            </a:r>
          </a:p>
          <a:p>
            <a:pPr lvl="1" rtl="0"/>
            <a:r>
              <a:rPr lang="en-US"/>
              <a:t>Second level</a:t>
            </a:r>
          </a:p>
          <a:p>
            <a:pPr lvl="2" rtl="0"/>
            <a:r>
              <a:rPr lang="en-US"/>
              <a:t>Third level</a:t>
            </a:r>
          </a:p>
          <a:p>
            <a:pPr lvl="3" rtl="0"/>
            <a:r>
              <a:rPr lang="en-US"/>
              <a:t>Fourth level</a:t>
            </a:r>
          </a:p>
          <a:p>
            <a:pPr lvl="4" rtl="0"/>
            <a:r>
              <a:rPr lang="en-US"/>
              <a:t>Fifth level</a:t>
            </a:r>
            <a:endParaRPr lang="en-US" dirty="0"/>
          </a:p>
        </p:txBody>
      </p:sp>
      <p:sp>
        <p:nvSpPr>
          <p:cNvPr id="4" name="Čuvar mesta za tekst 3"/>
          <p:cNvSpPr>
            <a:spLocks noGrp="1"/>
          </p:cNvSpPr>
          <p:nvPr>
            <p:ph type="body" sz="half" idx="2"/>
          </p:nvPr>
        </p:nvSpPr>
        <p:spPr>
          <a:xfrm>
            <a:off x="913795" y="2673351"/>
            <a:ext cx="3706889" cy="3016250"/>
          </a:xfrm>
        </p:spPr>
        <p:txBody>
          <a:bodyPr rtlCol="0"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n-US"/>
              <a:t>Click to edit Master text styles</a:t>
            </a:r>
          </a:p>
        </p:txBody>
      </p:sp>
      <p:sp>
        <p:nvSpPr>
          <p:cNvPr id="5" name="Čuvar mesta za datum 4"/>
          <p:cNvSpPr>
            <a:spLocks noGrp="1"/>
          </p:cNvSpPr>
          <p:nvPr>
            <p:ph type="dt" sz="half" idx="10"/>
          </p:nvPr>
        </p:nvSpPr>
        <p:spPr/>
        <p:txBody>
          <a:bodyPr rtlCol="0"/>
          <a:lstStyle/>
          <a:p>
            <a:pPr rtl="0"/>
            <a:fld id="{ED1DE2FB-E7C7-4DD2-A007-3E2979DBA659}" type="datetime1">
              <a:rPr lang="sr-Latn-RS" smtClean="0"/>
              <a:t>5.3.2024.</a:t>
            </a:fld>
            <a:endParaRPr lang="en-US" dirty="0"/>
          </a:p>
        </p:txBody>
      </p:sp>
      <p:sp>
        <p:nvSpPr>
          <p:cNvPr id="6" name="Čuvar mesta za podnožje 5"/>
          <p:cNvSpPr>
            <a:spLocks noGrp="1"/>
          </p:cNvSpPr>
          <p:nvPr>
            <p:ph type="ftr" sz="quarter" idx="11"/>
          </p:nvPr>
        </p:nvSpPr>
        <p:spPr/>
        <p:txBody>
          <a:bodyPr rtlCol="0"/>
          <a:lstStyle/>
          <a:p>
            <a:pPr rtl="0"/>
            <a:endParaRPr lang="en-US" dirty="0"/>
          </a:p>
        </p:txBody>
      </p:sp>
      <p:sp>
        <p:nvSpPr>
          <p:cNvPr id="7" name="Čuvar mesta za broj slajda 6"/>
          <p:cNvSpPr>
            <a:spLocks noGrp="1"/>
          </p:cNvSpPr>
          <p:nvPr>
            <p:ph type="sldNum" sz="quarter" idx="12"/>
          </p:nvPr>
        </p:nvSpPr>
        <p:spPr/>
        <p:txBody>
          <a:bodyPr rtlCol="0"/>
          <a:lstStyle/>
          <a:p>
            <a:pPr rtl="0"/>
            <a:fld id="{3A98EE3D-8CD1-4C3F-BD1C-C98C9596463C}" type="slidenum">
              <a:rPr lang="en-US" smtClean="0"/>
              <a:pPr/>
              <a:t>‹#›</a:t>
            </a:fld>
            <a:endParaRPr lang="en-US" dirty="0"/>
          </a:p>
        </p:txBody>
      </p:sp>
    </p:spTree>
    <p:extLst>
      <p:ext uri="{BB962C8B-B14F-4D97-AF65-F5344CB8AC3E}">
        <p14:creationId xmlns:p14="http://schemas.microsoft.com/office/powerpoint/2010/main" val="5964791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Slika sa natpisom">
    <p:spTree>
      <p:nvGrpSpPr>
        <p:cNvPr id="1" name=""/>
        <p:cNvGrpSpPr/>
        <p:nvPr/>
      </p:nvGrpSpPr>
      <p:grpSpPr>
        <a:xfrm>
          <a:off x="0" y="0"/>
          <a:ext cx="0" cy="0"/>
          <a:chOff x="0" y="0"/>
          <a:chExt cx="0" cy="0"/>
        </a:xfrm>
      </p:grpSpPr>
      <p:pic>
        <p:nvPicPr>
          <p:cNvPr id="22" name="Slika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Naslov 1"/>
          <p:cNvSpPr>
            <a:spLocks noGrp="1"/>
          </p:cNvSpPr>
          <p:nvPr>
            <p:ph type="title"/>
          </p:nvPr>
        </p:nvSpPr>
        <p:spPr>
          <a:xfrm>
            <a:off x="913795" y="763701"/>
            <a:ext cx="5707899" cy="1675559"/>
          </a:xfrm>
        </p:spPr>
        <p:txBody>
          <a:bodyPr rtlCol="0" anchor="b">
            <a:noAutofit/>
          </a:bodyPr>
          <a:lstStyle>
            <a:lvl1pPr algn="ctr">
              <a:defRPr sz="3200" b="0"/>
            </a:lvl1pPr>
          </a:lstStyle>
          <a:p>
            <a:pPr rtl="0"/>
            <a:r>
              <a:rPr lang="en-US"/>
              <a:t>Click to edit Master title style</a:t>
            </a:r>
            <a:endParaRPr lang="en-US" dirty="0"/>
          </a:p>
        </p:txBody>
      </p:sp>
      <p:sp>
        <p:nvSpPr>
          <p:cNvPr id="3" name="Čuvar mesta za sliku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en-US"/>
              <a:t>Click icon to add picture</a:t>
            </a:r>
            <a:endParaRPr lang="en-US" dirty="0"/>
          </a:p>
        </p:txBody>
      </p:sp>
      <p:sp>
        <p:nvSpPr>
          <p:cNvPr id="4" name="Čuvar mesta za tekst 3"/>
          <p:cNvSpPr>
            <a:spLocks noGrp="1"/>
          </p:cNvSpPr>
          <p:nvPr>
            <p:ph type="body" sz="half" idx="2"/>
          </p:nvPr>
        </p:nvSpPr>
        <p:spPr>
          <a:xfrm>
            <a:off x="1473698" y="2679699"/>
            <a:ext cx="4588094" cy="3135695"/>
          </a:xfrm>
        </p:spPr>
        <p:txBody>
          <a:bodyPr rtlCol="0"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n-US"/>
              <a:t>Click to edit Master text styles</a:t>
            </a:r>
          </a:p>
        </p:txBody>
      </p:sp>
      <p:sp>
        <p:nvSpPr>
          <p:cNvPr id="5" name="Čuvar mesta za datum 4"/>
          <p:cNvSpPr>
            <a:spLocks noGrp="1"/>
          </p:cNvSpPr>
          <p:nvPr>
            <p:ph type="dt" sz="half" idx="10"/>
          </p:nvPr>
        </p:nvSpPr>
        <p:spPr/>
        <p:txBody>
          <a:bodyPr rtlCol="0"/>
          <a:lstStyle/>
          <a:p>
            <a:pPr rtl="0"/>
            <a:fld id="{37EFDBAE-BBDE-4F1D-88BA-48C338432BA1}" type="datetime1">
              <a:rPr lang="sr-Latn-RS" smtClean="0"/>
              <a:t>5.3.2024.</a:t>
            </a:fld>
            <a:endParaRPr lang="en-US" dirty="0"/>
          </a:p>
        </p:txBody>
      </p:sp>
      <p:sp>
        <p:nvSpPr>
          <p:cNvPr id="6" name="Čuvar mesta za podnožje 5"/>
          <p:cNvSpPr>
            <a:spLocks noGrp="1"/>
          </p:cNvSpPr>
          <p:nvPr>
            <p:ph type="ftr" sz="quarter" idx="11"/>
          </p:nvPr>
        </p:nvSpPr>
        <p:spPr/>
        <p:txBody>
          <a:bodyPr rtlCol="0"/>
          <a:lstStyle/>
          <a:p>
            <a:pPr algn="l" rtl="0"/>
            <a:endParaRPr lang="en-US" dirty="0"/>
          </a:p>
        </p:txBody>
      </p:sp>
      <p:sp>
        <p:nvSpPr>
          <p:cNvPr id="7" name="Čuvar mesta za broj slajda 6"/>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14263787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Čuvar mesta za naslov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pPr rtl="0"/>
            <a:r>
              <a:rPr lang="sr-latn-rs" dirty="0"/>
              <a:t>Kliknite da biste uredili stil za naslov mastera</a:t>
            </a:r>
            <a:endParaRPr lang="en-US" dirty="0"/>
          </a:p>
        </p:txBody>
      </p:sp>
      <p:sp>
        <p:nvSpPr>
          <p:cNvPr id="3" name="Čuvar mesta za tekst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rtl="0"/>
            <a:r>
              <a:rPr lang="sr-latn-rs"/>
              <a:t>Kliknite da biste uredili stilove za tekst mastera</a:t>
            </a:r>
          </a:p>
          <a:p>
            <a:pPr lvl="1" rtl="0"/>
            <a:r>
              <a:rPr lang="sr-latn-rs"/>
              <a:t>Drugi nivo</a:t>
            </a:r>
          </a:p>
          <a:p>
            <a:pPr lvl="2" rtl="0"/>
            <a:r>
              <a:rPr lang="sr-latn-rs"/>
              <a:t>Treći nivo</a:t>
            </a:r>
          </a:p>
          <a:p>
            <a:pPr lvl="3" rtl="0"/>
            <a:r>
              <a:rPr lang="sr-latn-rs"/>
              <a:t>Četvrti nivo</a:t>
            </a:r>
          </a:p>
          <a:p>
            <a:pPr lvl="4" rtl="0"/>
            <a:r>
              <a:rPr lang="sr-latn-rs"/>
              <a:t>Peti nivo</a:t>
            </a:r>
            <a:endParaRPr lang="en-US" dirty="0"/>
          </a:p>
        </p:txBody>
      </p:sp>
      <p:sp>
        <p:nvSpPr>
          <p:cNvPr id="4" name="Čuvar mesta za datum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pPr rtl="0"/>
            <a:fld id="{FC0FD0BE-6F95-4506-8CF8-6C9C9A65FE91}" type="datetime1">
              <a:rPr lang="sr-Latn-RS" smtClean="0"/>
              <a:t>5.3.2024.</a:t>
            </a:fld>
            <a:endParaRPr lang="en-US" dirty="0"/>
          </a:p>
        </p:txBody>
      </p:sp>
      <p:sp>
        <p:nvSpPr>
          <p:cNvPr id="5" name="Čuvar mesta za podnožje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pPr rtl="0"/>
            <a:endParaRPr lang="en-US" dirty="0"/>
          </a:p>
        </p:txBody>
      </p:sp>
      <p:sp>
        <p:nvSpPr>
          <p:cNvPr id="6" name="Čuvar mesta za broj slajda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1069802776"/>
      </p:ext>
    </p:extLst>
  </p:cSld>
  <p:clrMap bg1="dk1" tx1="lt1" bg2="dk2" tx2="lt2" accent1="accent1" accent2="accent2" accent3="accent3" accent4="accent4" accent5="accent5" accent6="accent6" hlink="hlink" folHlink="folHlink"/>
  <p:sldLayoutIdLst>
    <p:sldLayoutId id="2147483713" r:id="rId1"/>
    <p:sldLayoutId id="2147483715" r:id="rId2"/>
    <p:sldLayoutId id="2147483716" r:id="rId3"/>
    <p:sldLayoutId id="2147483714" r:id="rId4"/>
    <p:sldLayoutId id="2147483710" r:id="rId5"/>
    <p:sldLayoutId id="2147483694" r:id="rId6"/>
    <p:sldLayoutId id="2147483695" r:id="rId7"/>
    <p:sldLayoutId id="2147483696" r:id="rId8"/>
    <p:sldLayoutId id="2147483697" r:id="rId9"/>
    <p:sldLayoutId id="2147483699" r:id="rId10"/>
    <p:sldLayoutId id="2147483693" r:id="rId11"/>
    <p:sldLayoutId id="2147483700" r:id="rId12"/>
    <p:sldLayoutId id="2147483701" r:id="rId13"/>
    <p:sldLayoutId id="2147483703" r:id="rId14"/>
    <p:sldLayoutId id="2147483704" r:id="rId15"/>
    <p:sldLayoutId id="2147483702" r:id="rId16"/>
    <p:sldLayoutId id="2147483698" r:id="rId17"/>
  </p:sldLayoutIdLst>
  <p:hf sldNum="0" hdr="0" ftr="0"/>
  <p:txStyles>
    <p:titleStyle>
      <a:lvl1pPr algn="ctr" defTabSz="457200" rtl="0" eaLnBrk="1" latinLnBrk="0" hangingPunct="1">
        <a:lnSpc>
          <a:spcPct val="90000"/>
        </a:lnSpc>
        <a:spcBef>
          <a:spcPct val="0"/>
        </a:spcBef>
        <a:buNone/>
        <a:defRPr sz="4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0.png"/><Relationship Id="rId7" Type="http://schemas.openxmlformats.org/officeDocument/2006/relationships/customXml" Target="../ink/ink1.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10" Type="http://schemas.openxmlformats.org/officeDocument/2006/relationships/image" Target="../media/image15.png"/><Relationship Id="rId4" Type="http://schemas.openxmlformats.org/officeDocument/2006/relationships/image" Target="../media/image11.png"/><Relationship Id="rId9" Type="http://schemas.openxmlformats.org/officeDocument/2006/relationships/customXml" Target="../ink/ink2.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slov 1">
            <a:extLst>
              <a:ext uri="{FF2B5EF4-FFF2-40B4-BE49-F238E27FC236}">
                <a16:creationId xmlns:a16="http://schemas.microsoft.com/office/drawing/2014/main" id="{0D1F047C-C727-42A7-85C5-68C5AA1B1A93}"/>
              </a:ext>
            </a:extLst>
          </p:cNvPr>
          <p:cNvSpPr>
            <a:spLocks noGrp="1"/>
          </p:cNvSpPr>
          <p:nvPr>
            <p:ph type="title"/>
          </p:nvPr>
        </p:nvSpPr>
        <p:spPr>
          <a:xfrm>
            <a:off x="913806" y="4565255"/>
            <a:ext cx="10355326" cy="543472"/>
          </a:xfrm>
        </p:spPr>
        <p:txBody>
          <a:bodyPr rtlCol="0" anchor="b">
            <a:normAutofit/>
          </a:bodyPr>
          <a:lstStyle/>
          <a:p>
            <a:pPr rtl="0"/>
            <a:r>
              <a:rPr lang="en-US"/>
              <a:t>TVM Quantization Experiments</a:t>
            </a:r>
            <a:endParaRPr lang="sr-latn-rs"/>
          </a:p>
        </p:txBody>
      </p:sp>
      <p:pic>
        <p:nvPicPr>
          <p:cNvPr id="5" name="Slika 4" descr="A colorful wireframe of a brain&#10;&#10;Description automatically generated">
            <a:extLst>
              <a:ext uri="{FF2B5EF4-FFF2-40B4-BE49-F238E27FC236}">
                <a16:creationId xmlns:a16="http://schemas.microsoft.com/office/drawing/2014/main" id="{91BC5572-FC33-4C1C-8DEE-C2CF75A75641}"/>
              </a:ext>
            </a:extLst>
          </p:cNvPr>
          <p:cNvPicPr>
            <a:picLocks noChangeAspect="1"/>
          </p:cNvPicPr>
          <p:nvPr/>
        </p:nvPicPr>
        <p:blipFill rotWithShape="1">
          <a:blip r:embed="rId2">
            <a:extLst>
              <a:ext uri="{28A0092B-C50C-407E-A947-70E740481C1C}">
                <a14:useLocalDpi xmlns:a14="http://schemas.microsoft.com/office/drawing/2010/main" val="0"/>
              </a:ext>
            </a:extLst>
          </a:blip>
          <a:srcRect l="10063" r="14860" b="2"/>
          <a:stretch/>
        </p:blipFill>
        <p:spPr>
          <a:xfrm>
            <a:off x="3728610" y="695009"/>
            <a:ext cx="4726824" cy="3525671"/>
          </a:xfrm>
          <a:prstGeom prst="rect">
            <a:avLst/>
          </a:prstGeom>
          <a:noFill/>
          <a:effectLst>
            <a:outerShdw blurRad="38100" dist="25400" dir="4440000">
              <a:srgbClr val="000000">
                <a:alpha val="36000"/>
              </a:srgbClr>
            </a:outerShdw>
          </a:effectLst>
        </p:spPr>
      </p:pic>
      <p:sp>
        <p:nvSpPr>
          <p:cNvPr id="3" name="Podnaslov 2">
            <a:extLst>
              <a:ext uri="{FF2B5EF4-FFF2-40B4-BE49-F238E27FC236}">
                <a16:creationId xmlns:a16="http://schemas.microsoft.com/office/drawing/2014/main" id="{DB93FB3F-A8D4-46D3-A1C6-C79C64563729}"/>
              </a:ext>
            </a:extLst>
          </p:cNvPr>
          <p:cNvSpPr>
            <a:spLocks noGrp="1"/>
          </p:cNvSpPr>
          <p:nvPr>
            <p:ph type="body" sz="half" idx="2"/>
          </p:nvPr>
        </p:nvSpPr>
        <p:spPr>
          <a:xfrm>
            <a:off x="913795" y="5247728"/>
            <a:ext cx="10353762" cy="543472"/>
          </a:xfrm>
        </p:spPr>
        <p:txBody>
          <a:bodyPr rtlCol="0" anchor="t">
            <a:normAutofit/>
          </a:bodyPr>
          <a:lstStyle/>
          <a:p>
            <a:pPr rtl="0"/>
            <a:r>
              <a:rPr lang="en-US"/>
              <a:t>With ResNet50 Machine Learning Model</a:t>
            </a:r>
            <a:endParaRPr lang="sr-latn-rs"/>
          </a:p>
        </p:txBody>
      </p:sp>
      <p:sp>
        <p:nvSpPr>
          <p:cNvPr id="10" name="Date Placeholder 4">
            <a:extLst>
              <a:ext uri="{FF2B5EF4-FFF2-40B4-BE49-F238E27FC236}">
                <a16:creationId xmlns:a16="http://schemas.microsoft.com/office/drawing/2014/main" id="{758368A5-6EBE-98AE-0B9F-8DC35BF20E16}"/>
              </a:ext>
            </a:extLst>
          </p:cNvPr>
          <p:cNvSpPr>
            <a:spLocks noGrp="1"/>
          </p:cNvSpPr>
          <p:nvPr>
            <p:ph type="dt" sz="half" idx="10"/>
          </p:nvPr>
        </p:nvSpPr>
        <p:spPr>
          <a:xfrm>
            <a:off x="7678736" y="6000749"/>
            <a:ext cx="2743200" cy="365125"/>
          </a:xfrm>
        </p:spPr>
        <p:txBody>
          <a:bodyPr anchor="ctr">
            <a:normAutofit/>
          </a:bodyPr>
          <a:lstStyle/>
          <a:p>
            <a:pPr rtl="0">
              <a:spcAft>
                <a:spcPts val="600"/>
              </a:spcAft>
            </a:pPr>
            <a:r>
              <a:rPr lang="en-US" sz="1200"/>
              <a:t>Pavle Sarenac, March 2024</a:t>
            </a:r>
          </a:p>
        </p:txBody>
      </p:sp>
    </p:spTree>
    <p:extLst>
      <p:ext uri="{BB962C8B-B14F-4D97-AF65-F5344CB8AC3E}">
        <p14:creationId xmlns:p14="http://schemas.microsoft.com/office/powerpoint/2010/main" val="6337383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8BFE910-F0BF-BB3F-666A-8DC4C955F69C}"/>
              </a:ext>
            </a:extLst>
          </p:cNvPr>
          <p:cNvSpPr>
            <a:spLocks noGrp="1"/>
          </p:cNvSpPr>
          <p:nvPr>
            <p:ph idx="1"/>
          </p:nvPr>
        </p:nvSpPr>
        <p:spPr>
          <a:xfrm>
            <a:off x="913795" y="373627"/>
            <a:ext cx="10353762" cy="6164826"/>
          </a:xfrm>
        </p:spPr>
        <p:txBody>
          <a:bodyPr/>
          <a:lstStyle/>
          <a:p>
            <a:r>
              <a:rPr lang="en-US"/>
              <a:t>Question 1: </a:t>
            </a:r>
            <a:r>
              <a:rPr lang="en-GB" i="1"/>
              <a:t>Get an instance of a ResNet50 model implemented in PyTorch. It's available in the torchvision package.</a:t>
            </a:r>
          </a:p>
          <a:p>
            <a:r>
              <a:rPr lang="en-GB"/>
              <a:t>Answer 1:</a:t>
            </a:r>
          </a:p>
          <a:p>
            <a:endParaRPr lang="sr-Latn-RS" i="1"/>
          </a:p>
        </p:txBody>
      </p:sp>
      <p:pic>
        <p:nvPicPr>
          <p:cNvPr id="12" name="Picture 11">
            <a:extLst>
              <a:ext uri="{FF2B5EF4-FFF2-40B4-BE49-F238E27FC236}">
                <a16:creationId xmlns:a16="http://schemas.microsoft.com/office/drawing/2014/main" id="{F81673CE-9458-0727-5BB1-4B679C13530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352434" y="1862160"/>
            <a:ext cx="9476483" cy="3187759"/>
          </a:xfrm>
          <a:prstGeom prst="rect">
            <a:avLst/>
          </a:prstGeom>
        </p:spPr>
      </p:pic>
    </p:spTree>
    <p:extLst>
      <p:ext uri="{BB962C8B-B14F-4D97-AF65-F5344CB8AC3E}">
        <p14:creationId xmlns:p14="http://schemas.microsoft.com/office/powerpoint/2010/main" val="26890897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a:extLst>
            <a:ext uri="{FF2B5EF4-FFF2-40B4-BE49-F238E27FC236}">
              <a16:creationId xmlns:a16="http://schemas.microsoft.com/office/drawing/2014/main" id="{A4C5569D-9B9E-30A7-DA31-9E1B2C56588A}"/>
            </a:ext>
          </a:extLst>
        </p:cNvPr>
        <p:cNvGrpSpPr/>
        <p:nvPr/>
      </p:nvGrpSpPr>
      <p:grpSpPr>
        <a:xfrm>
          <a:off x="0" y="0"/>
          <a:ext cx="0" cy="0"/>
          <a:chOff x="0" y="0"/>
          <a:chExt cx="0" cy="0"/>
        </a:xfrm>
      </p:grpSpPr>
      <p:sp>
        <p:nvSpPr>
          <p:cNvPr id="5" name="Content Placeholder 4">
            <a:extLst>
              <a:ext uri="{FF2B5EF4-FFF2-40B4-BE49-F238E27FC236}">
                <a16:creationId xmlns:a16="http://schemas.microsoft.com/office/drawing/2014/main" id="{B7FE3BA9-E647-2B37-05FB-E20D76A2BC40}"/>
              </a:ext>
            </a:extLst>
          </p:cNvPr>
          <p:cNvSpPr>
            <a:spLocks noGrp="1"/>
          </p:cNvSpPr>
          <p:nvPr>
            <p:ph idx="1"/>
          </p:nvPr>
        </p:nvSpPr>
        <p:spPr>
          <a:xfrm>
            <a:off x="913795" y="373627"/>
            <a:ext cx="10353762" cy="6371302"/>
          </a:xfrm>
        </p:spPr>
        <p:txBody>
          <a:bodyPr/>
          <a:lstStyle/>
          <a:p>
            <a:r>
              <a:rPr lang="en-US"/>
              <a:t>Question 2: </a:t>
            </a:r>
            <a:r>
              <a:rPr lang="en-GB" i="1"/>
              <a:t>It's a good idea to try TVM on an un-quantized DNN first. Give TVM the network and a sample input to the network, and compile the network into a function object that can be called from Python side to produce DNN outputs. The TVM how-to guides has complete tutorials on how to do this step. Pay attention to the compilation target: which hardware (CPU? GPU?) the model is being compiled for, and understand how to specify it. Compile for GPU, if you have one, or CPU otherwise.</a:t>
            </a:r>
          </a:p>
          <a:p>
            <a:r>
              <a:rPr lang="en-GB"/>
              <a:t>Answer 2:</a:t>
            </a:r>
            <a:r>
              <a:rPr lang="en-GB" i="1"/>
              <a:t> tvm_runtime_module.run() can be called from Python side to produce DNN outputs. Hardware device (CPU) is specified when creating tvm_runtime_module based on tvm_compiled_module.</a:t>
            </a:r>
          </a:p>
          <a:p>
            <a:endParaRPr lang="en-GB" i="1"/>
          </a:p>
          <a:p>
            <a:endParaRPr lang="en-GB" i="1"/>
          </a:p>
          <a:p>
            <a:endParaRPr lang="sr-Latn-RS" i="1"/>
          </a:p>
        </p:txBody>
      </p:sp>
      <p:pic>
        <p:nvPicPr>
          <p:cNvPr id="3" name="Picture 2" descr="A screen shot of a computer&#10;&#10;Description automatically generated">
            <a:extLst>
              <a:ext uri="{FF2B5EF4-FFF2-40B4-BE49-F238E27FC236}">
                <a16:creationId xmlns:a16="http://schemas.microsoft.com/office/drawing/2014/main" id="{278FA8E8-B122-4D33-2B75-B421B3978E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68295" y="4124634"/>
            <a:ext cx="9289873" cy="2451601"/>
          </a:xfrm>
          <a:prstGeom prst="rect">
            <a:avLst/>
          </a:prstGeom>
        </p:spPr>
      </p:pic>
    </p:spTree>
    <p:extLst>
      <p:ext uri="{BB962C8B-B14F-4D97-AF65-F5344CB8AC3E}">
        <p14:creationId xmlns:p14="http://schemas.microsoft.com/office/powerpoint/2010/main" val="10466426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a:extLst>
            <a:ext uri="{FF2B5EF4-FFF2-40B4-BE49-F238E27FC236}">
              <a16:creationId xmlns:a16="http://schemas.microsoft.com/office/drawing/2014/main" id="{3C12C201-33E9-8461-5005-EDF3DA8A6466}"/>
            </a:ext>
          </a:extLst>
        </p:cNvPr>
        <p:cNvGrpSpPr/>
        <p:nvPr/>
      </p:nvGrpSpPr>
      <p:grpSpPr>
        <a:xfrm>
          <a:off x="0" y="0"/>
          <a:ext cx="0" cy="0"/>
          <a:chOff x="0" y="0"/>
          <a:chExt cx="0" cy="0"/>
        </a:xfrm>
      </p:grpSpPr>
      <p:sp>
        <p:nvSpPr>
          <p:cNvPr id="5" name="Content Placeholder 4">
            <a:extLst>
              <a:ext uri="{FF2B5EF4-FFF2-40B4-BE49-F238E27FC236}">
                <a16:creationId xmlns:a16="http://schemas.microsoft.com/office/drawing/2014/main" id="{2FAE09B6-C20A-C96E-7C96-4F2966A4F6E1}"/>
              </a:ext>
            </a:extLst>
          </p:cNvPr>
          <p:cNvSpPr>
            <a:spLocks noGrp="1"/>
          </p:cNvSpPr>
          <p:nvPr>
            <p:ph idx="1"/>
          </p:nvPr>
        </p:nvSpPr>
        <p:spPr>
          <a:xfrm>
            <a:off x="913795" y="373627"/>
            <a:ext cx="10353762" cy="6371302"/>
          </a:xfrm>
        </p:spPr>
        <p:txBody>
          <a:bodyPr/>
          <a:lstStyle/>
          <a:p>
            <a:r>
              <a:rPr lang="en-US"/>
              <a:t>Question 3: </a:t>
            </a:r>
            <a:r>
              <a:rPr lang="en-GB" i="1"/>
              <a:t>Now, quantize the model down to int8 precision. TVM itself has utilities to quantize a DNN before compilation; you can find how-tos in the guides and forum. Again, you should get a function object that can be called from Python side. Hint: there is a namespace tvm.relay.quantize and everything you need is somewhere in there.</a:t>
            </a:r>
          </a:p>
          <a:p>
            <a:r>
              <a:rPr lang="en-GB"/>
              <a:t>Answer 3: </a:t>
            </a:r>
            <a:r>
              <a:rPr lang="en-GB" i="1"/>
              <a:t>quantized_relay_ir is later used for the TVM compilation of the model.</a:t>
            </a:r>
          </a:p>
          <a:p>
            <a:endParaRPr lang="en-GB" i="1"/>
          </a:p>
          <a:p>
            <a:endParaRPr lang="en-GB" i="1"/>
          </a:p>
          <a:p>
            <a:endParaRPr lang="sr-Latn-RS" i="1"/>
          </a:p>
        </p:txBody>
      </p:sp>
      <p:pic>
        <p:nvPicPr>
          <p:cNvPr id="4" name="Picture 3" descr="A screen shot of a computer program&#10;&#10;Description automatically generated">
            <a:extLst>
              <a:ext uri="{FF2B5EF4-FFF2-40B4-BE49-F238E27FC236}">
                <a16:creationId xmlns:a16="http://schemas.microsoft.com/office/drawing/2014/main" id="{B0F2187B-ED97-5A17-0B91-50230D7303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6852" y="2641612"/>
            <a:ext cx="9645445" cy="3655032"/>
          </a:xfrm>
          <a:prstGeom prst="rect">
            <a:avLst/>
          </a:prstGeom>
        </p:spPr>
      </p:pic>
    </p:spTree>
    <p:extLst>
      <p:ext uri="{BB962C8B-B14F-4D97-AF65-F5344CB8AC3E}">
        <p14:creationId xmlns:p14="http://schemas.microsoft.com/office/powerpoint/2010/main" val="36266536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a:extLst>
            <a:ext uri="{FF2B5EF4-FFF2-40B4-BE49-F238E27FC236}">
              <a16:creationId xmlns:a16="http://schemas.microsoft.com/office/drawing/2014/main" id="{F55990C8-234F-43B0-E21B-11B2D05CFD12}"/>
            </a:ext>
          </a:extLst>
        </p:cNvPr>
        <p:cNvGrpSpPr/>
        <p:nvPr/>
      </p:nvGrpSpPr>
      <p:grpSpPr>
        <a:xfrm>
          <a:off x="0" y="0"/>
          <a:ext cx="0" cy="0"/>
          <a:chOff x="0" y="0"/>
          <a:chExt cx="0" cy="0"/>
        </a:xfrm>
      </p:grpSpPr>
      <p:sp>
        <p:nvSpPr>
          <p:cNvPr id="5" name="Content Placeholder 4">
            <a:extLst>
              <a:ext uri="{FF2B5EF4-FFF2-40B4-BE49-F238E27FC236}">
                <a16:creationId xmlns:a16="http://schemas.microsoft.com/office/drawing/2014/main" id="{A0965266-8A87-ADA9-33E8-DEE96ADC5298}"/>
              </a:ext>
            </a:extLst>
          </p:cNvPr>
          <p:cNvSpPr>
            <a:spLocks noGrp="1"/>
          </p:cNvSpPr>
          <p:nvPr>
            <p:ph idx="1"/>
          </p:nvPr>
        </p:nvSpPr>
        <p:spPr>
          <a:xfrm>
            <a:off x="913795" y="373626"/>
            <a:ext cx="10353762" cy="6484373"/>
          </a:xfrm>
        </p:spPr>
        <p:txBody>
          <a:bodyPr/>
          <a:lstStyle/>
          <a:p>
            <a:r>
              <a:rPr lang="en-US"/>
              <a:t>Question 4: </a:t>
            </a:r>
            <a:r>
              <a:rPr lang="en-GB" i="1"/>
              <a:t>Just for your own check - how can you see the TVM code in the compiled module? Did the quantization actually happen, for example, did the data types in the code change?</a:t>
            </a:r>
          </a:p>
          <a:p>
            <a:r>
              <a:rPr lang="en-GB"/>
              <a:t>Answer 4: </a:t>
            </a:r>
            <a:r>
              <a:rPr lang="en-GB" i="1"/>
              <a:t>By comparing LLVM IR codes generated by compiling unquantized and quantized models, it is obvious that the number of “float32” data types has drastically decreased while the number of “int8” data types has increased after quantization, so that proves that the model was quantized successfully.</a:t>
            </a:r>
          </a:p>
          <a:p>
            <a:endParaRPr lang="en-GB" i="1"/>
          </a:p>
          <a:p>
            <a:endParaRPr lang="en-GB" i="1"/>
          </a:p>
          <a:p>
            <a:endParaRPr lang="sr-Latn-RS" i="1"/>
          </a:p>
        </p:txBody>
      </p:sp>
      <p:pic>
        <p:nvPicPr>
          <p:cNvPr id="3" name="Picture 2" descr="A black screen with white text&#10;&#10;Description automatically generated">
            <a:extLst>
              <a:ext uri="{FF2B5EF4-FFF2-40B4-BE49-F238E27FC236}">
                <a16:creationId xmlns:a16="http://schemas.microsoft.com/office/drawing/2014/main" id="{81DB897E-6FBA-C35E-9151-02E99A9368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7195" y="2891248"/>
            <a:ext cx="7553572" cy="1137436"/>
          </a:xfrm>
          <a:prstGeom prst="rect">
            <a:avLst/>
          </a:prstGeom>
        </p:spPr>
      </p:pic>
      <p:pic>
        <p:nvPicPr>
          <p:cNvPr id="7" name="Picture 6" descr="A computer screen shot of a black screen&#10;&#10;Description automatically generated">
            <a:extLst>
              <a:ext uri="{FF2B5EF4-FFF2-40B4-BE49-F238E27FC236}">
                <a16:creationId xmlns:a16="http://schemas.microsoft.com/office/drawing/2014/main" id="{29D51F56-FBBC-BB3D-544F-B8F13AED60D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97195" y="4056253"/>
            <a:ext cx="7553572" cy="1142768"/>
          </a:xfrm>
          <a:prstGeom prst="rect">
            <a:avLst/>
          </a:prstGeom>
        </p:spPr>
      </p:pic>
      <p:pic>
        <p:nvPicPr>
          <p:cNvPr id="9" name="Picture 8" descr="A screenshot of a computer&#10;&#10;Description automatically generated">
            <a:extLst>
              <a:ext uri="{FF2B5EF4-FFF2-40B4-BE49-F238E27FC236}">
                <a16:creationId xmlns:a16="http://schemas.microsoft.com/office/drawing/2014/main" id="{37EDC1E9-DC66-70D8-D153-170EABA7E6A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04740" y="5216554"/>
            <a:ext cx="4464874" cy="791644"/>
          </a:xfrm>
          <a:prstGeom prst="rect">
            <a:avLst/>
          </a:prstGeom>
        </p:spPr>
      </p:pic>
      <p:pic>
        <p:nvPicPr>
          <p:cNvPr id="13" name="Picture 12" descr="A screenshot of a computer&#10;&#10;Description automatically generated">
            <a:extLst>
              <a:ext uri="{FF2B5EF4-FFF2-40B4-BE49-F238E27FC236}">
                <a16:creationId xmlns:a16="http://schemas.microsoft.com/office/drawing/2014/main" id="{482912C9-304A-42A4-C6A1-0593CF258A3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97195" y="6035767"/>
            <a:ext cx="4464874" cy="785992"/>
          </a:xfrm>
          <a:prstGeom prst="rect">
            <a:avLst/>
          </a:prstGeom>
        </p:spPr>
      </p:pic>
      <mc:AlternateContent xmlns:mc="http://schemas.openxmlformats.org/markup-compatibility/2006">
        <mc:Choice xmlns:p14="http://schemas.microsoft.com/office/powerpoint/2010/main" Requires="p14">
          <p:contentPart p14:bwMode="auto" r:id="rId7">
            <p14:nvContentPartPr>
              <p14:cNvPr id="15" name="Ink 14">
                <a:extLst>
                  <a:ext uri="{FF2B5EF4-FFF2-40B4-BE49-F238E27FC236}">
                    <a16:creationId xmlns:a16="http://schemas.microsoft.com/office/drawing/2014/main" id="{34F03AE1-5C08-AA64-4F22-52239CDD0DEE}"/>
                  </a:ext>
                </a:extLst>
              </p14:cNvPr>
              <p14:cNvContentPartPr/>
              <p14:nvPr/>
            </p14:nvContentPartPr>
            <p14:xfrm>
              <a:off x="4000826" y="5778712"/>
              <a:ext cx="282359" cy="229486"/>
            </p14:xfrm>
          </p:contentPart>
        </mc:Choice>
        <mc:Fallback>
          <p:pic>
            <p:nvPicPr>
              <p:cNvPr id="15" name="Ink 14">
                <a:extLst>
                  <a:ext uri="{FF2B5EF4-FFF2-40B4-BE49-F238E27FC236}">
                    <a16:creationId xmlns:a16="http://schemas.microsoft.com/office/drawing/2014/main" id="{34F03AE1-5C08-AA64-4F22-52239CDD0DEE}"/>
                  </a:ext>
                </a:extLst>
              </p:cNvPr>
              <p:cNvPicPr/>
              <p:nvPr/>
            </p:nvPicPr>
            <p:blipFill>
              <a:blip r:embed="rId8"/>
              <a:stretch>
                <a:fillRect/>
              </a:stretch>
            </p:blipFill>
            <p:spPr>
              <a:xfrm>
                <a:off x="3991822" y="5769705"/>
                <a:ext cx="300006" cy="247139"/>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16" name="Ink 15">
                <a:extLst>
                  <a:ext uri="{FF2B5EF4-FFF2-40B4-BE49-F238E27FC236}">
                    <a16:creationId xmlns:a16="http://schemas.microsoft.com/office/drawing/2014/main" id="{E528F35C-0873-8125-6322-B71590560B2D}"/>
                  </a:ext>
                </a:extLst>
              </p14:cNvPr>
              <p14:cNvContentPartPr/>
              <p14:nvPr/>
            </p14:nvContentPartPr>
            <p14:xfrm>
              <a:off x="4142005" y="6597479"/>
              <a:ext cx="208440" cy="185760"/>
            </p14:xfrm>
          </p:contentPart>
        </mc:Choice>
        <mc:Fallback>
          <p:pic>
            <p:nvPicPr>
              <p:cNvPr id="16" name="Ink 15">
                <a:extLst>
                  <a:ext uri="{FF2B5EF4-FFF2-40B4-BE49-F238E27FC236}">
                    <a16:creationId xmlns:a16="http://schemas.microsoft.com/office/drawing/2014/main" id="{E528F35C-0873-8125-6322-B71590560B2D}"/>
                  </a:ext>
                </a:extLst>
              </p:cNvPr>
              <p:cNvPicPr/>
              <p:nvPr/>
            </p:nvPicPr>
            <p:blipFill>
              <a:blip r:embed="rId10"/>
              <a:stretch>
                <a:fillRect/>
              </a:stretch>
            </p:blipFill>
            <p:spPr>
              <a:xfrm>
                <a:off x="4132989" y="6588479"/>
                <a:ext cx="226111" cy="203400"/>
              </a:xfrm>
              <a:prstGeom prst="rect">
                <a:avLst/>
              </a:prstGeom>
            </p:spPr>
          </p:pic>
        </mc:Fallback>
      </mc:AlternateContent>
    </p:spTree>
    <p:extLst>
      <p:ext uri="{BB962C8B-B14F-4D97-AF65-F5344CB8AC3E}">
        <p14:creationId xmlns:p14="http://schemas.microsoft.com/office/powerpoint/2010/main" val="8504245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a:extLst>
            <a:ext uri="{FF2B5EF4-FFF2-40B4-BE49-F238E27FC236}">
              <a16:creationId xmlns:a16="http://schemas.microsoft.com/office/drawing/2014/main" id="{E5A4EBFA-0277-90A2-BCA9-30C803CC46E2}"/>
            </a:ext>
          </a:extLst>
        </p:cNvPr>
        <p:cNvGrpSpPr/>
        <p:nvPr/>
      </p:nvGrpSpPr>
      <p:grpSpPr>
        <a:xfrm>
          <a:off x="0" y="0"/>
          <a:ext cx="0" cy="0"/>
          <a:chOff x="0" y="0"/>
          <a:chExt cx="0" cy="0"/>
        </a:xfrm>
      </p:grpSpPr>
      <p:sp>
        <p:nvSpPr>
          <p:cNvPr id="5" name="Content Placeholder 4">
            <a:extLst>
              <a:ext uri="{FF2B5EF4-FFF2-40B4-BE49-F238E27FC236}">
                <a16:creationId xmlns:a16="http://schemas.microsoft.com/office/drawing/2014/main" id="{DC7FF27D-DD2C-26A9-E053-C4AD52D4EFD3}"/>
              </a:ext>
            </a:extLst>
          </p:cNvPr>
          <p:cNvSpPr>
            <a:spLocks noGrp="1"/>
          </p:cNvSpPr>
          <p:nvPr>
            <p:ph idx="1"/>
          </p:nvPr>
        </p:nvSpPr>
        <p:spPr>
          <a:xfrm>
            <a:off x="913795" y="373627"/>
            <a:ext cx="10353762" cy="6371302"/>
          </a:xfrm>
        </p:spPr>
        <p:txBody>
          <a:bodyPr/>
          <a:lstStyle/>
          <a:p>
            <a:r>
              <a:rPr lang="en-US"/>
              <a:t>Question 5.1: </a:t>
            </a:r>
            <a:r>
              <a:rPr lang="en-GB" i="1"/>
              <a:t>Use TVM's utility functions to benchmark the inference time of the quantized model vs. the un-quantized model.</a:t>
            </a:r>
          </a:p>
          <a:p>
            <a:r>
              <a:rPr lang="en-GB"/>
              <a:t>Answer 5.1:</a:t>
            </a:r>
          </a:p>
          <a:p>
            <a:endParaRPr lang="en-GB" i="1"/>
          </a:p>
          <a:p>
            <a:endParaRPr lang="en-GB" i="1"/>
          </a:p>
          <a:p>
            <a:endParaRPr lang="sr-Latn-RS" i="1"/>
          </a:p>
        </p:txBody>
      </p:sp>
      <p:pic>
        <p:nvPicPr>
          <p:cNvPr id="4" name="Picture 3" descr="A graph of different colored lines&#10;&#10;Description automatically generated">
            <a:extLst>
              <a:ext uri="{FF2B5EF4-FFF2-40B4-BE49-F238E27FC236}">
                <a16:creationId xmlns:a16="http://schemas.microsoft.com/office/drawing/2014/main" id="{0EE43C4F-9CBE-CC40-A9B2-8C04B44C77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7523" y="1778420"/>
            <a:ext cx="9193161" cy="4757815"/>
          </a:xfrm>
          <a:prstGeom prst="rect">
            <a:avLst/>
          </a:prstGeom>
        </p:spPr>
      </p:pic>
    </p:spTree>
    <p:extLst>
      <p:ext uri="{BB962C8B-B14F-4D97-AF65-F5344CB8AC3E}">
        <p14:creationId xmlns:p14="http://schemas.microsoft.com/office/powerpoint/2010/main" val="6789374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a:extLst>
            <a:ext uri="{FF2B5EF4-FFF2-40B4-BE49-F238E27FC236}">
              <a16:creationId xmlns:a16="http://schemas.microsoft.com/office/drawing/2014/main" id="{F0280148-586C-FA2C-F7C4-EE2362BE7AFF}"/>
            </a:ext>
          </a:extLst>
        </p:cNvPr>
        <p:cNvGrpSpPr/>
        <p:nvPr/>
      </p:nvGrpSpPr>
      <p:grpSpPr>
        <a:xfrm>
          <a:off x="0" y="0"/>
          <a:ext cx="0" cy="0"/>
          <a:chOff x="0" y="0"/>
          <a:chExt cx="0" cy="0"/>
        </a:xfrm>
      </p:grpSpPr>
      <p:sp>
        <p:nvSpPr>
          <p:cNvPr id="5" name="Content Placeholder 4">
            <a:extLst>
              <a:ext uri="{FF2B5EF4-FFF2-40B4-BE49-F238E27FC236}">
                <a16:creationId xmlns:a16="http://schemas.microsoft.com/office/drawing/2014/main" id="{E0FC8BC4-6056-FA18-2753-284D1B98455B}"/>
              </a:ext>
            </a:extLst>
          </p:cNvPr>
          <p:cNvSpPr>
            <a:spLocks noGrp="1"/>
          </p:cNvSpPr>
          <p:nvPr>
            <p:ph idx="1"/>
          </p:nvPr>
        </p:nvSpPr>
        <p:spPr>
          <a:xfrm>
            <a:off x="913795" y="373627"/>
            <a:ext cx="10353762" cy="6371302"/>
          </a:xfrm>
        </p:spPr>
        <p:txBody>
          <a:bodyPr/>
          <a:lstStyle/>
          <a:p>
            <a:r>
              <a:rPr lang="en-US"/>
              <a:t>Question 5.2: </a:t>
            </a:r>
            <a:r>
              <a:rPr lang="en-GB" i="1"/>
              <a:t>In this task we will not try to maximize the performance of the quantized DNN, but if there is no speedup, you should try to understand it and formulate a guess. Hint: TVM may print the following when you compile the DNN: “One or more operators have not been tuned. Please tune your model for better performance. Use DEBUG logging level to see more details”. What does it mean?</a:t>
            </a:r>
          </a:p>
          <a:p>
            <a:r>
              <a:rPr lang="en-GB"/>
              <a:t>Answer 5.2:</a:t>
            </a:r>
          </a:p>
          <a:p>
            <a:endParaRPr lang="sr-Latn-RS" i="1"/>
          </a:p>
        </p:txBody>
      </p:sp>
    </p:spTree>
    <p:extLst>
      <p:ext uri="{BB962C8B-B14F-4D97-AF65-F5344CB8AC3E}">
        <p14:creationId xmlns:p14="http://schemas.microsoft.com/office/powerpoint/2010/main" val="15417869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a:extLst>
            <a:ext uri="{FF2B5EF4-FFF2-40B4-BE49-F238E27FC236}">
              <a16:creationId xmlns:a16="http://schemas.microsoft.com/office/drawing/2014/main" id="{567F033D-F42E-B2A8-78A5-60C57C8FED79}"/>
            </a:ext>
          </a:extLst>
        </p:cNvPr>
        <p:cNvGrpSpPr/>
        <p:nvPr/>
      </p:nvGrpSpPr>
      <p:grpSpPr>
        <a:xfrm>
          <a:off x="0" y="0"/>
          <a:ext cx="0" cy="0"/>
          <a:chOff x="0" y="0"/>
          <a:chExt cx="0" cy="0"/>
        </a:xfrm>
      </p:grpSpPr>
      <p:sp>
        <p:nvSpPr>
          <p:cNvPr id="5" name="Content Placeholder 4">
            <a:extLst>
              <a:ext uri="{FF2B5EF4-FFF2-40B4-BE49-F238E27FC236}">
                <a16:creationId xmlns:a16="http://schemas.microsoft.com/office/drawing/2014/main" id="{A3917D82-A097-9630-BB12-ADDD47241FE8}"/>
              </a:ext>
            </a:extLst>
          </p:cNvPr>
          <p:cNvSpPr>
            <a:spLocks noGrp="1"/>
          </p:cNvSpPr>
          <p:nvPr>
            <p:ph idx="1"/>
          </p:nvPr>
        </p:nvSpPr>
        <p:spPr>
          <a:xfrm>
            <a:off x="913795" y="373626"/>
            <a:ext cx="10353762" cy="6484373"/>
          </a:xfrm>
        </p:spPr>
        <p:txBody>
          <a:bodyPr/>
          <a:lstStyle/>
          <a:p>
            <a:r>
              <a:rPr lang="en-US"/>
              <a:t>Question 6.1: </a:t>
            </a:r>
            <a:r>
              <a:rPr lang="en-GB" i="1"/>
              <a:t>In your quantization setup, how did TVM know that you wanted to quantize to int8? Look into that, and vary the number of bits of quantization (the n in int-$n$). Searching in forum and peeking the source code of the quantizer class will both help.</a:t>
            </a:r>
          </a:p>
          <a:p>
            <a:r>
              <a:rPr lang="en-GB"/>
              <a:t>Answer 6.1: </a:t>
            </a:r>
            <a:r>
              <a:rPr lang="en-GB" i="1"/>
              <a:t>TVM knew that I wanted to quantize to int8 because I explicitly set that using tvm.relay.quantize.qconfig as I have shown previously in my answer to question number 3. However, even if I hadn’t explicitly set that, the TVM would have done the quantization to int8 because that is the default quantization configuration as can be seen in the QConfig class found in the tvm/python/tvm/relay/quantize/quantize.py file.</a:t>
            </a:r>
          </a:p>
          <a:p>
            <a:endParaRPr lang="en-GB" i="1"/>
          </a:p>
          <a:p>
            <a:endParaRPr lang="en-GB"/>
          </a:p>
          <a:p>
            <a:endParaRPr lang="sr-Latn-RS" i="1"/>
          </a:p>
        </p:txBody>
      </p:sp>
      <p:pic>
        <p:nvPicPr>
          <p:cNvPr id="6" name="Picture 5" descr="A computer screen shot of a program&#10;&#10;Description automatically generated">
            <a:extLst>
              <a:ext uri="{FF2B5EF4-FFF2-40B4-BE49-F238E27FC236}">
                <a16:creationId xmlns:a16="http://schemas.microsoft.com/office/drawing/2014/main" id="{E77DE64E-0A97-4B32-0760-253E82D32A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64090" y="3813793"/>
            <a:ext cx="4015305" cy="2979264"/>
          </a:xfrm>
          <a:prstGeom prst="rect">
            <a:avLst/>
          </a:prstGeom>
        </p:spPr>
      </p:pic>
    </p:spTree>
    <p:extLst>
      <p:ext uri="{BB962C8B-B14F-4D97-AF65-F5344CB8AC3E}">
        <p14:creationId xmlns:p14="http://schemas.microsoft.com/office/powerpoint/2010/main" val="4026496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a:extLst>
            <a:ext uri="{FF2B5EF4-FFF2-40B4-BE49-F238E27FC236}">
              <a16:creationId xmlns:a16="http://schemas.microsoft.com/office/drawing/2014/main" id="{BAF63C64-66B1-CD03-AC64-DAE2B83A4F6E}"/>
            </a:ext>
          </a:extLst>
        </p:cNvPr>
        <p:cNvGrpSpPr/>
        <p:nvPr/>
      </p:nvGrpSpPr>
      <p:grpSpPr>
        <a:xfrm>
          <a:off x="0" y="0"/>
          <a:ext cx="0" cy="0"/>
          <a:chOff x="0" y="0"/>
          <a:chExt cx="0" cy="0"/>
        </a:xfrm>
      </p:grpSpPr>
      <p:sp>
        <p:nvSpPr>
          <p:cNvPr id="5" name="Content Placeholder 4">
            <a:extLst>
              <a:ext uri="{FF2B5EF4-FFF2-40B4-BE49-F238E27FC236}">
                <a16:creationId xmlns:a16="http://schemas.microsoft.com/office/drawing/2014/main" id="{91A38BB0-C94A-9D5A-9126-414E434B2A37}"/>
              </a:ext>
            </a:extLst>
          </p:cNvPr>
          <p:cNvSpPr>
            <a:spLocks noGrp="1"/>
          </p:cNvSpPr>
          <p:nvPr>
            <p:ph idx="1"/>
          </p:nvPr>
        </p:nvSpPr>
        <p:spPr>
          <a:xfrm>
            <a:off x="913795" y="373626"/>
            <a:ext cx="10353762" cy="6484373"/>
          </a:xfrm>
        </p:spPr>
        <p:txBody>
          <a:bodyPr/>
          <a:lstStyle/>
          <a:p>
            <a:r>
              <a:rPr lang="en-US"/>
              <a:t>Question 6.2: </a:t>
            </a:r>
            <a:r>
              <a:rPr lang="en-GB" i="1"/>
              <a:t>Try out int8 -&gt; int4 -&gt; int2 -&gt; int1; note which precisions work. When it doesn't work, note exactly which part is failing.</a:t>
            </a:r>
          </a:p>
          <a:p>
            <a:r>
              <a:rPr lang="en-GB"/>
              <a:t>Answer 6.2: </a:t>
            </a:r>
            <a:r>
              <a:rPr lang="en-GB" i="1"/>
              <a:t>The program works fine with int8 quantization, but it crashes when attempting int4, int2, or int1 quantization. TVM prints an error that says that those data types are unknown. I believe that is the case because TVM has no direct support for those data types. As proof for that, I have found a C++ macro in the tvm/src/relay/transforms/pattern_utils.h file that obviously contains all the data types that TVM supports, and int4, int2, and int1 data types are not among them.</a:t>
            </a:r>
          </a:p>
          <a:p>
            <a:endParaRPr lang="sr-Latn-RS" i="1"/>
          </a:p>
        </p:txBody>
      </p:sp>
      <p:pic>
        <p:nvPicPr>
          <p:cNvPr id="3" name="Picture 2" descr="A screen shot of a computer program&#10;&#10;Description automatically generated">
            <a:extLst>
              <a:ext uri="{FF2B5EF4-FFF2-40B4-BE49-F238E27FC236}">
                <a16:creationId xmlns:a16="http://schemas.microsoft.com/office/drawing/2014/main" id="{A5BAA907-1013-DD49-7A8C-4542275AC6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66943" y="3684412"/>
            <a:ext cx="3282878" cy="3084709"/>
          </a:xfrm>
          <a:prstGeom prst="rect">
            <a:avLst/>
          </a:prstGeom>
        </p:spPr>
      </p:pic>
    </p:spTree>
    <p:extLst>
      <p:ext uri="{BB962C8B-B14F-4D97-AF65-F5344CB8AC3E}">
        <p14:creationId xmlns:p14="http://schemas.microsoft.com/office/powerpoint/2010/main" val="304784550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Coffee">
      <a:dk1>
        <a:sysClr val="windowText" lastClr="000000"/>
      </a:dk1>
      <a:lt1>
        <a:sysClr val="window" lastClr="FFFFFF"/>
      </a:lt1>
      <a:dk2>
        <a:srgbClr val="4E3B30"/>
      </a:dk2>
      <a:lt2>
        <a:srgbClr val="F4EEDC"/>
      </a:lt2>
      <a:accent1>
        <a:srgbClr val="CC830E"/>
      </a:accent1>
      <a:accent2>
        <a:srgbClr val="B54C2D"/>
      </a:accent2>
      <a:accent3>
        <a:srgbClr val="99570C"/>
      </a:accent3>
      <a:accent4>
        <a:srgbClr val="C17529"/>
      </a:accent4>
      <a:accent5>
        <a:srgbClr val="A19574"/>
      </a:accent5>
      <a:accent6>
        <a:srgbClr val="A49518"/>
      </a:accent6>
      <a:hlink>
        <a:srgbClr val="AD1F1F"/>
      </a:hlink>
      <a:folHlink>
        <a:srgbClr val="FFC42F"/>
      </a:folHlink>
    </a:clrScheme>
    <a:fontScheme name="Custom 4">
      <a:majorFont>
        <a:latin typeface="Goudy Old Style"/>
        <a:ea typeface=""/>
        <a:cs typeface=""/>
      </a:majorFont>
      <a:minorFont>
        <a:latin typeface="Goudy Old Style"/>
        <a:ea typeface=""/>
        <a:cs typeface=""/>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Office_41799016_TF12214701" id="{E1BEDB9D-77C9-4F27-8A24-C56DC8C75FE8}" vid="{DCCE78F3-38AA-4C7B-B0DF-84C8AF8B7E87}"/>
    </a:ext>
  </a:extLst>
</a:theme>
</file>

<file path=ppt/theme/theme2.xml><?xml version="1.0" encoding="utf-8"?>
<a:theme xmlns:a="http://schemas.openxmlformats.org/drawingml/2006/main" name="Office tema">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ema">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{E3A67B53-D7DC-4489-A459-3D80FBAAA03A}tf12214701_win32</Template>
  <TotalTime>153</TotalTime>
  <Words>760</Words>
  <Application>Microsoft Office PowerPoint</Application>
  <PresentationFormat>Widescreen</PresentationFormat>
  <Paragraphs>24</Paragraphs>
  <Slides>9</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vt:i4>
      </vt:variant>
    </vt:vector>
  </HeadingPairs>
  <TitlesOfParts>
    <vt:vector size="13" baseType="lpstr">
      <vt:lpstr>Calibri</vt:lpstr>
      <vt:lpstr>Goudy Old Style</vt:lpstr>
      <vt:lpstr>Wingdings 2</vt:lpstr>
      <vt:lpstr>SlateVTI</vt:lpstr>
      <vt:lpstr>TVM Quantization Experiments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TVM Quantization Experiments</dc:title>
  <dc:creator>Pavle Šarenac</dc:creator>
  <cp:lastModifiedBy>Pavle Šarenac</cp:lastModifiedBy>
  <cp:revision>80</cp:revision>
  <dcterms:created xsi:type="dcterms:W3CDTF">2024-03-05T09:15:53Z</dcterms:created>
  <dcterms:modified xsi:type="dcterms:W3CDTF">2024-03-05T16:58:40Z</dcterms:modified>
</cp:coreProperties>
</file>